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2.xml" ContentType="application/vnd.openxmlformats-officedocument.presentationml.tags+xml"/>
  <Override PartName="/ppt/tags/tag3.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charts/chart9.xml" ContentType="application/vnd.openxmlformats-officedocument.drawingml.chart+xml"/>
  <Override PartName="/ppt/charts/style6.xml" ContentType="application/vnd.ms-office.chartstyle+xml"/>
  <Override PartName="/ppt/charts/colors6.xml" ContentType="application/vnd.ms-office.chartcolorstyle+xml"/>
  <Override PartName="/ppt/charts/chart10.xml" ContentType="application/vnd.openxmlformats-officedocument.drawingml.chart+xml"/>
  <Override PartName="/ppt/charts/style7.xml" ContentType="application/vnd.ms-office.chartstyle+xml"/>
  <Override PartName="/ppt/charts/colors7.xml" ContentType="application/vnd.ms-office.chartcolorstyle+xml"/>
  <Override PartName="/ppt/tags/tag6.xml" ContentType="application/vnd.openxmlformats-officedocument.presentationml.tags+xml"/>
  <Override PartName="/ppt/tags/tag7.xml" ContentType="application/vnd.openxmlformats-officedocument.presentationml.tags+xml"/>
  <Override PartName="/ppt/charts/chart1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305" r:id="rId4"/>
    <p:sldId id="261" r:id="rId5"/>
    <p:sldId id="307" r:id="rId6"/>
    <p:sldId id="308" r:id="rId7"/>
    <p:sldId id="302" r:id="rId8"/>
    <p:sldId id="318" r:id="rId9"/>
    <p:sldId id="309" r:id="rId10"/>
    <p:sldId id="270" r:id="rId11"/>
    <p:sldId id="293" r:id="rId12"/>
    <p:sldId id="294" r:id="rId13"/>
    <p:sldId id="306" r:id="rId14"/>
    <p:sldId id="296" r:id="rId15"/>
    <p:sldId id="262" r:id="rId16"/>
    <p:sldId id="312" r:id="rId17"/>
    <p:sldId id="310" r:id="rId18"/>
    <p:sldId id="264" r:id="rId19"/>
    <p:sldId id="313" r:id="rId20"/>
    <p:sldId id="320" r:id="rId21"/>
    <p:sldId id="295" r:id="rId22"/>
    <p:sldId id="314" r:id="rId23"/>
    <p:sldId id="321" r:id="rId24"/>
    <p:sldId id="266" r:id="rId25"/>
    <p:sldId id="315" r:id="rId26"/>
    <p:sldId id="301" r:id="rId27"/>
    <p:sldId id="269" r:id="rId28"/>
    <p:sldId id="316" r:id="rId29"/>
    <p:sldId id="271" r:id="rId30"/>
    <p:sldId id="297" r:id="rId31"/>
    <p:sldId id="272" r:id="rId32"/>
    <p:sldId id="317" r:id="rId33"/>
    <p:sldId id="319" r:id="rId34"/>
    <p:sldId id="273" r:id="rId35"/>
    <p:sldId id="274" r:id="rId36"/>
    <p:sldId id="298" r:id="rId37"/>
    <p:sldId id="276" r:id="rId38"/>
    <p:sldId id="277" r:id="rId39"/>
    <p:sldId id="322" r:id="rId40"/>
    <p:sldId id="299" r:id="rId41"/>
    <p:sldId id="323" r:id="rId42"/>
    <p:sldId id="280" r:id="rId43"/>
    <p:sldId id="303" r:id="rId44"/>
    <p:sldId id="304" r:id="rId45"/>
    <p:sldId id="282" r:id="rId46"/>
    <p:sldId id="281" r:id="rId47"/>
    <p:sldId id="290" r:id="rId48"/>
    <p:sldId id="311" r:id="rId49"/>
    <p:sldId id="263" r:id="rId50"/>
    <p:sldId id="267" r:id="rId51"/>
    <p:sldId id="268" r:id="rId52"/>
    <p:sldId id="286" r:id="rId53"/>
    <p:sldId id="275" r:id="rId54"/>
    <p:sldId id="291" r:id="rId5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8DFF"/>
    <a:srgbClr val="A6A6A6"/>
    <a:srgbClr val="F68A66"/>
    <a:srgbClr val="12239E"/>
    <a:srgbClr val="323232"/>
    <a:srgbClr val="FF372F"/>
    <a:srgbClr val="EAEAF1"/>
    <a:srgbClr val="000000"/>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80" d="100"/>
          <a:sy n="80" d="100"/>
        </p:scale>
        <p:origin x="378" y="-2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Yoel\Documents\MatterTalent%20prototipo\AXO\Time_series_AX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Yoel\Documents\MatterTalent%20prototipo\AXO\BBADE130Talento%20analisis.xlsx" TargetMode="External"/><Relationship Id="rId2" Type="http://schemas.microsoft.com/office/2011/relationships/chartColorStyle" Target="colors7.xml"/><Relationship Id="rId1" Type="http://schemas.microsoft.com/office/2011/relationships/chartStyle" Target="style7.xml"/></Relationships>
</file>

<file path=ppt/charts/_rels/chart11.xml.rels><?xml version="1.0" encoding="UTF-8" standalone="yes"?>
<Relationships xmlns="http://schemas.openxmlformats.org/package/2006/relationships"><Relationship Id="rId1" Type="http://schemas.openxmlformats.org/officeDocument/2006/relationships/oleObject" Target="file:///C:\Users\Yoel\Documents\MatterTalent%20prototipo\AXO\BBADE130Talento%20analisis.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Users\Yoel\Documents\MatterTalent%20prototipo\AXO\bajasTimeSeries_SEMARREG.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Yoel\Documents\MatterTalent%20prototipo\AXO\bajasTimeSeries_SEMARREG.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oel\Documents\MatterTalent%20prototipo\AXO\bajasTimeSeries_SEMARREG.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Yoel\Documents\MatterTalent%20prototipo\AXO\bajasTimeSeries_SEMARREG.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oleObject" Target="file:///C:\Users\Yoel\Documents\MatterTalent%20prototipo\AXO\BBADE130Talento%20analisis.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Yoel\Documents\MatterTalent%20prototipo\AXO\BBADE130Talento%20analisi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Yoel\Documents\MatterTalent%20prototipo\AXO\BBADE130Talento%20analisis.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C:\Users\Yoel\Documents\MatterTalent%20prototipo\AXO\BBADE130Talento%20analisi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PLOT bajas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lineChart>
        <c:grouping val="standard"/>
        <c:varyColors val="0"/>
        <c:ser>
          <c:idx val="0"/>
          <c:order val="0"/>
          <c:tx>
            <c:strRef>
              <c:f>'Time series'!$I$1</c:f>
              <c:strCache>
                <c:ptCount val="1"/>
                <c:pt idx="0">
                  <c:v>DURACIÓN (días)</c:v>
                </c:pt>
              </c:strCache>
            </c:strRef>
          </c:tx>
          <c:spPr>
            <a:ln w="28575" cap="rnd">
              <a:solidFill>
                <a:schemeClr val="accent1"/>
              </a:solidFill>
              <a:round/>
            </a:ln>
            <a:effectLst/>
          </c:spPr>
          <c:marker>
            <c:symbol val="circle"/>
            <c:size val="5"/>
            <c:spPr>
              <a:solidFill>
                <a:srgbClr val="FF0000"/>
              </a:solidFill>
              <a:ln w="9525">
                <a:solidFill>
                  <a:schemeClr val="accent1"/>
                </a:solidFill>
              </a:ln>
              <a:effectLst/>
            </c:spPr>
          </c:marker>
          <c:cat>
            <c:multiLvlStrRef>
              <c:f>'Time series'!$G$2:$H$1834</c:f>
              <c:multiLvlStrCache>
                <c:ptCount val="1833"/>
                <c:lvl>
                  <c:pt idx="35">
                    <c:v>ENE</c:v>
                  </c:pt>
                  <c:pt idx="197">
                    <c:v>FEB</c:v>
                  </c:pt>
                  <c:pt idx="354">
                    <c:v>MAR</c:v>
                  </c:pt>
                  <c:pt idx="462">
                    <c:v>ABR</c:v>
                  </c:pt>
                  <c:pt idx="510">
                    <c:v>MAY</c:v>
                  </c:pt>
                  <c:pt idx="558">
                    <c:v>JUN</c:v>
                  </c:pt>
                  <c:pt idx="693">
                    <c:v>JUL</c:v>
                  </c:pt>
                  <c:pt idx="775">
                    <c:v>AGO</c:v>
                  </c:pt>
                  <c:pt idx="835">
                    <c:v>SEP</c:v>
                  </c:pt>
                  <c:pt idx="896">
                    <c:v>OCT</c:v>
                  </c:pt>
                  <c:pt idx="1036">
                    <c:v>NOV</c:v>
                  </c:pt>
                  <c:pt idx="1155">
                    <c:v>DIC</c:v>
                  </c:pt>
                  <c:pt idx="1467">
                    <c:v>ENE</c:v>
                  </c:pt>
                  <c:pt idx="1628">
                    <c:v>FEB</c:v>
                  </c:pt>
                  <c:pt idx="1724">
                    <c:v>MAR</c:v>
                  </c:pt>
                  <c:pt idx="1821">
                    <c:v>ENE</c:v>
                  </c:pt>
                  <c:pt idx="1822">
                    <c:v>FEB</c:v>
                  </c:pt>
                  <c:pt idx="1823">
                    <c:v>MAR</c:v>
                  </c:pt>
                  <c:pt idx="1824">
                    <c:v>ABR</c:v>
                  </c:pt>
                  <c:pt idx="1825">
                    <c:v>MAY</c:v>
                  </c:pt>
                  <c:pt idx="1826">
                    <c:v>JUN</c:v>
                  </c:pt>
                  <c:pt idx="1827">
                    <c:v>JUL</c:v>
                  </c:pt>
                  <c:pt idx="1828">
                    <c:v>AGO</c:v>
                  </c:pt>
                  <c:pt idx="1829">
                    <c:v>SEP</c:v>
                  </c:pt>
                  <c:pt idx="1830">
                    <c:v>OCT</c:v>
                  </c:pt>
                  <c:pt idx="1831">
                    <c:v>NOV</c:v>
                  </c:pt>
                  <c:pt idx="1832">
                    <c:v>DIC</c:v>
                  </c:pt>
                </c:lvl>
                <c:lvl>
                  <c:pt idx="35">
                    <c:v>2020</c:v>
                  </c:pt>
                  <c:pt idx="1467">
                    <c:v>2021</c:v>
                  </c:pt>
                  <c:pt idx="1821">
                    <c:v>2021</c:v>
                  </c:pt>
                </c:lvl>
              </c:multiLvlStrCache>
            </c:multiLvlStrRef>
          </c:cat>
          <c:val>
            <c:numRef>
              <c:f>'Time series'!$I$2:$I$1822</c:f>
              <c:numCache>
                <c:formatCode>General</c:formatCode>
                <c:ptCount val="1821"/>
                <c:pt idx="0">
                  <c:v>448</c:v>
                </c:pt>
                <c:pt idx="1">
                  <c:v>84</c:v>
                </c:pt>
                <c:pt idx="2">
                  <c:v>90</c:v>
                </c:pt>
                <c:pt idx="3">
                  <c:v>194</c:v>
                </c:pt>
                <c:pt idx="4">
                  <c:v>90</c:v>
                </c:pt>
                <c:pt idx="5">
                  <c:v>53</c:v>
                </c:pt>
                <c:pt idx="6">
                  <c:v>536</c:v>
                </c:pt>
                <c:pt idx="7">
                  <c:v>90</c:v>
                </c:pt>
                <c:pt idx="8">
                  <c:v>791</c:v>
                </c:pt>
                <c:pt idx="9">
                  <c:v>571</c:v>
                </c:pt>
                <c:pt idx="10">
                  <c:v>60</c:v>
                </c:pt>
                <c:pt idx="11">
                  <c:v>317</c:v>
                </c:pt>
                <c:pt idx="12">
                  <c:v>90</c:v>
                </c:pt>
                <c:pt idx="13">
                  <c:v>33</c:v>
                </c:pt>
                <c:pt idx="14">
                  <c:v>54</c:v>
                </c:pt>
                <c:pt idx="15">
                  <c:v>441</c:v>
                </c:pt>
                <c:pt idx="16">
                  <c:v>350</c:v>
                </c:pt>
                <c:pt idx="17">
                  <c:v>90</c:v>
                </c:pt>
                <c:pt idx="18">
                  <c:v>335</c:v>
                </c:pt>
                <c:pt idx="19">
                  <c:v>90</c:v>
                </c:pt>
                <c:pt idx="20">
                  <c:v>67</c:v>
                </c:pt>
                <c:pt idx="21">
                  <c:v>78</c:v>
                </c:pt>
                <c:pt idx="22">
                  <c:v>528</c:v>
                </c:pt>
                <c:pt idx="23">
                  <c:v>90</c:v>
                </c:pt>
                <c:pt idx="24">
                  <c:v>2122</c:v>
                </c:pt>
                <c:pt idx="25">
                  <c:v>0</c:v>
                </c:pt>
                <c:pt idx="26">
                  <c:v>57</c:v>
                </c:pt>
                <c:pt idx="27">
                  <c:v>64</c:v>
                </c:pt>
                <c:pt idx="28">
                  <c:v>55</c:v>
                </c:pt>
                <c:pt idx="29">
                  <c:v>544</c:v>
                </c:pt>
                <c:pt idx="30">
                  <c:v>80</c:v>
                </c:pt>
                <c:pt idx="31">
                  <c:v>358</c:v>
                </c:pt>
                <c:pt idx="32">
                  <c:v>111</c:v>
                </c:pt>
                <c:pt idx="33">
                  <c:v>90</c:v>
                </c:pt>
                <c:pt idx="34">
                  <c:v>1203</c:v>
                </c:pt>
                <c:pt idx="35">
                  <c:v>2672</c:v>
                </c:pt>
                <c:pt idx="36">
                  <c:v>1971</c:v>
                </c:pt>
                <c:pt idx="37">
                  <c:v>1889</c:v>
                </c:pt>
                <c:pt idx="38">
                  <c:v>378</c:v>
                </c:pt>
                <c:pt idx="39">
                  <c:v>1452</c:v>
                </c:pt>
                <c:pt idx="40">
                  <c:v>1341</c:v>
                </c:pt>
                <c:pt idx="41">
                  <c:v>1236</c:v>
                </c:pt>
                <c:pt idx="42">
                  <c:v>1305</c:v>
                </c:pt>
                <c:pt idx="43">
                  <c:v>897</c:v>
                </c:pt>
                <c:pt idx="44">
                  <c:v>714</c:v>
                </c:pt>
                <c:pt idx="45">
                  <c:v>180</c:v>
                </c:pt>
                <c:pt idx="46">
                  <c:v>700</c:v>
                </c:pt>
                <c:pt idx="47">
                  <c:v>644</c:v>
                </c:pt>
                <c:pt idx="48">
                  <c:v>591</c:v>
                </c:pt>
                <c:pt idx="49">
                  <c:v>455</c:v>
                </c:pt>
                <c:pt idx="50">
                  <c:v>352</c:v>
                </c:pt>
                <c:pt idx="51">
                  <c:v>326</c:v>
                </c:pt>
                <c:pt idx="52">
                  <c:v>290</c:v>
                </c:pt>
                <c:pt idx="53">
                  <c:v>228</c:v>
                </c:pt>
                <c:pt idx="54">
                  <c:v>214</c:v>
                </c:pt>
                <c:pt idx="55">
                  <c:v>211</c:v>
                </c:pt>
                <c:pt idx="56">
                  <c:v>146</c:v>
                </c:pt>
                <c:pt idx="57">
                  <c:v>139</c:v>
                </c:pt>
                <c:pt idx="58">
                  <c:v>125</c:v>
                </c:pt>
                <c:pt idx="59">
                  <c:v>97</c:v>
                </c:pt>
                <c:pt idx="60">
                  <c:v>90</c:v>
                </c:pt>
                <c:pt idx="61">
                  <c:v>81</c:v>
                </c:pt>
                <c:pt idx="62">
                  <c:v>90</c:v>
                </c:pt>
                <c:pt idx="63">
                  <c:v>90</c:v>
                </c:pt>
                <c:pt idx="64">
                  <c:v>90</c:v>
                </c:pt>
                <c:pt idx="65">
                  <c:v>90</c:v>
                </c:pt>
                <c:pt idx="66">
                  <c:v>52</c:v>
                </c:pt>
                <c:pt idx="67">
                  <c:v>61</c:v>
                </c:pt>
                <c:pt idx="68">
                  <c:v>65</c:v>
                </c:pt>
                <c:pt idx="69">
                  <c:v>34</c:v>
                </c:pt>
                <c:pt idx="70">
                  <c:v>30</c:v>
                </c:pt>
                <c:pt idx="71">
                  <c:v>0</c:v>
                </c:pt>
                <c:pt idx="72">
                  <c:v>0</c:v>
                </c:pt>
                <c:pt idx="73">
                  <c:v>1429</c:v>
                </c:pt>
                <c:pt idx="74">
                  <c:v>1325</c:v>
                </c:pt>
                <c:pt idx="75">
                  <c:v>1178</c:v>
                </c:pt>
                <c:pt idx="76">
                  <c:v>1293</c:v>
                </c:pt>
                <c:pt idx="77">
                  <c:v>1156</c:v>
                </c:pt>
                <c:pt idx="78">
                  <c:v>744</c:v>
                </c:pt>
                <c:pt idx="79">
                  <c:v>1096</c:v>
                </c:pt>
                <c:pt idx="80">
                  <c:v>1063</c:v>
                </c:pt>
                <c:pt idx="81">
                  <c:v>637</c:v>
                </c:pt>
                <c:pt idx="82">
                  <c:v>924</c:v>
                </c:pt>
                <c:pt idx="83">
                  <c:v>878</c:v>
                </c:pt>
                <c:pt idx="84">
                  <c:v>819</c:v>
                </c:pt>
                <c:pt idx="85">
                  <c:v>834</c:v>
                </c:pt>
                <c:pt idx="86">
                  <c:v>792</c:v>
                </c:pt>
                <c:pt idx="87">
                  <c:v>721</c:v>
                </c:pt>
                <c:pt idx="88">
                  <c:v>74</c:v>
                </c:pt>
                <c:pt idx="89">
                  <c:v>105</c:v>
                </c:pt>
                <c:pt idx="90">
                  <c:v>697</c:v>
                </c:pt>
                <c:pt idx="91">
                  <c:v>708</c:v>
                </c:pt>
                <c:pt idx="92">
                  <c:v>659</c:v>
                </c:pt>
                <c:pt idx="93">
                  <c:v>679</c:v>
                </c:pt>
                <c:pt idx="94">
                  <c:v>667</c:v>
                </c:pt>
                <c:pt idx="95">
                  <c:v>477</c:v>
                </c:pt>
                <c:pt idx="96">
                  <c:v>640</c:v>
                </c:pt>
                <c:pt idx="97">
                  <c:v>558</c:v>
                </c:pt>
                <c:pt idx="98">
                  <c:v>173</c:v>
                </c:pt>
                <c:pt idx="99">
                  <c:v>76</c:v>
                </c:pt>
                <c:pt idx="100">
                  <c:v>579</c:v>
                </c:pt>
                <c:pt idx="101">
                  <c:v>518</c:v>
                </c:pt>
                <c:pt idx="102">
                  <c:v>513</c:v>
                </c:pt>
                <c:pt idx="103">
                  <c:v>428</c:v>
                </c:pt>
                <c:pt idx="104">
                  <c:v>380</c:v>
                </c:pt>
                <c:pt idx="105">
                  <c:v>365</c:v>
                </c:pt>
                <c:pt idx="106">
                  <c:v>357</c:v>
                </c:pt>
                <c:pt idx="107">
                  <c:v>344</c:v>
                </c:pt>
                <c:pt idx="108">
                  <c:v>316</c:v>
                </c:pt>
                <c:pt idx="109">
                  <c:v>309</c:v>
                </c:pt>
                <c:pt idx="110">
                  <c:v>310</c:v>
                </c:pt>
                <c:pt idx="111">
                  <c:v>288</c:v>
                </c:pt>
                <c:pt idx="112">
                  <c:v>294</c:v>
                </c:pt>
                <c:pt idx="113">
                  <c:v>276</c:v>
                </c:pt>
                <c:pt idx="114">
                  <c:v>247</c:v>
                </c:pt>
                <c:pt idx="115">
                  <c:v>245</c:v>
                </c:pt>
                <c:pt idx="116">
                  <c:v>210</c:v>
                </c:pt>
                <c:pt idx="117">
                  <c:v>208</c:v>
                </c:pt>
                <c:pt idx="118">
                  <c:v>175</c:v>
                </c:pt>
                <c:pt idx="119">
                  <c:v>169</c:v>
                </c:pt>
                <c:pt idx="120">
                  <c:v>175</c:v>
                </c:pt>
                <c:pt idx="121">
                  <c:v>181</c:v>
                </c:pt>
                <c:pt idx="122">
                  <c:v>191</c:v>
                </c:pt>
                <c:pt idx="123">
                  <c:v>169</c:v>
                </c:pt>
                <c:pt idx="124">
                  <c:v>185</c:v>
                </c:pt>
                <c:pt idx="125">
                  <c:v>182</c:v>
                </c:pt>
                <c:pt idx="126">
                  <c:v>148</c:v>
                </c:pt>
                <c:pt idx="127">
                  <c:v>150</c:v>
                </c:pt>
                <c:pt idx="128">
                  <c:v>132</c:v>
                </c:pt>
                <c:pt idx="129">
                  <c:v>158</c:v>
                </c:pt>
                <c:pt idx="130">
                  <c:v>144</c:v>
                </c:pt>
                <c:pt idx="131">
                  <c:v>155</c:v>
                </c:pt>
                <c:pt idx="132">
                  <c:v>130</c:v>
                </c:pt>
                <c:pt idx="133">
                  <c:v>143</c:v>
                </c:pt>
                <c:pt idx="134">
                  <c:v>139</c:v>
                </c:pt>
                <c:pt idx="135">
                  <c:v>133</c:v>
                </c:pt>
                <c:pt idx="136">
                  <c:v>137</c:v>
                </c:pt>
                <c:pt idx="137">
                  <c:v>136</c:v>
                </c:pt>
                <c:pt idx="138">
                  <c:v>118</c:v>
                </c:pt>
                <c:pt idx="139">
                  <c:v>124</c:v>
                </c:pt>
                <c:pt idx="140">
                  <c:v>121</c:v>
                </c:pt>
                <c:pt idx="141">
                  <c:v>104</c:v>
                </c:pt>
                <c:pt idx="142">
                  <c:v>114</c:v>
                </c:pt>
                <c:pt idx="143">
                  <c:v>110</c:v>
                </c:pt>
                <c:pt idx="144">
                  <c:v>104</c:v>
                </c:pt>
                <c:pt idx="145">
                  <c:v>90</c:v>
                </c:pt>
                <c:pt idx="146">
                  <c:v>90</c:v>
                </c:pt>
                <c:pt idx="147">
                  <c:v>90</c:v>
                </c:pt>
                <c:pt idx="148">
                  <c:v>90</c:v>
                </c:pt>
                <c:pt idx="149">
                  <c:v>90</c:v>
                </c:pt>
                <c:pt idx="150">
                  <c:v>97</c:v>
                </c:pt>
                <c:pt idx="151">
                  <c:v>96</c:v>
                </c:pt>
                <c:pt idx="152">
                  <c:v>92</c:v>
                </c:pt>
                <c:pt idx="153">
                  <c:v>94</c:v>
                </c:pt>
                <c:pt idx="154">
                  <c:v>80</c:v>
                </c:pt>
                <c:pt idx="155">
                  <c:v>94</c:v>
                </c:pt>
                <c:pt idx="156">
                  <c:v>90</c:v>
                </c:pt>
                <c:pt idx="157">
                  <c:v>92</c:v>
                </c:pt>
                <c:pt idx="158">
                  <c:v>90</c:v>
                </c:pt>
                <c:pt idx="159">
                  <c:v>90</c:v>
                </c:pt>
                <c:pt idx="160">
                  <c:v>99</c:v>
                </c:pt>
                <c:pt idx="161">
                  <c:v>90</c:v>
                </c:pt>
                <c:pt idx="162">
                  <c:v>90</c:v>
                </c:pt>
                <c:pt idx="163">
                  <c:v>90</c:v>
                </c:pt>
                <c:pt idx="164">
                  <c:v>90</c:v>
                </c:pt>
                <c:pt idx="165">
                  <c:v>90</c:v>
                </c:pt>
                <c:pt idx="166">
                  <c:v>80</c:v>
                </c:pt>
                <c:pt idx="167">
                  <c:v>90</c:v>
                </c:pt>
                <c:pt idx="168">
                  <c:v>76</c:v>
                </c:pt>
                <c:pt idx="169">
                  <c:v>90</c:v>
                </c:pt>
                <c:pt idx="170">
                  <c:v>76</c:v>
                </c:pt>
                <c:pt idx="171">
                  <c:v>57</c:v>
                </c:pt>
                <c:pt idx="172">
                  <c:v>50</c:v>
                </c:pt>
                <c:pt idx="173">
                  <c:v>40</c:v>
                </c:pt>
                <c:pt idx="174">
                  <c:v>41</c:v>
                </c:pt>
                <c:pt idx="175">
                  <c:v>33</c:v>
                </c:pt>
                <c:pt idx="176">
                  <c:v>34</c:v>
                </c:pt>
                <c:pt idx="177">
                  <c:v>27</c:v>
                </c:pt>
                <c:pt idx="178">
                  <c:v>38</c:v>
                </c:pt>
                <c:pt idx="179">
                  <c:v>53</c:v>
                </c:pt>
                <c:pt idx="180">
                  <c:v>39</c:v>
                </c:pt>
                <c:pt idx="181">
                  <c:v>49</c:v>
                </c:pt>
                <c:pt idx="182">
                  <c:v>45</c:v>
                </c:pt>
                <c:pt idx="183">
                  <c:v>30</c:v>
                </c:pt>
                <c:pt idx="184">
                  <c:v>1</c:v>
                </c:pt>
                <c:pt idx="185">
                  <c:v>0</c:v>
                </c:pt>
                <c:pt idx="186">
                  <c:v>13</c:v>
                </c:pt>
                <c:pt idx="187">
                  <c:v>0</c:v>
                </c:pt>
                <c:pt idx="188">
                  <c:v>6</c:v>
                </c:pt>
                <c:pt idx="189">
                  <c:v>16</c:v>
                </c:pt>
                <c:pt idx="190">
                  <c:v>12</c:v>
                </c:pt>
                <c:pt idx="191">
                  <c:v>13</c:v>
                </c:pt>
                <c:pt idx="192">
                  <c:v>0</c:v>
                </c:pt>
                <c:pt idx="193">
                  <c:v>5</c:v>
                </c:pt>
                <c:pt idx="194">
                  <c:v>4</c:v>
                </c:pt>
                <c:pt idx="195">
                  <c:v>6</c:v>
                </c:pt>
                <c:pt idx="196">
                  <c:v>3</c:v>
                </c:pt>
                <c:pt idx="197">
                  <c:v>3927</c:v>
                </c:pt>
                <c:pt idx="198">
                  <c:v>2959</c:v>
                </c:pt>
                <c:pt idx="199">
                  <c:v>2899</c:v>
                </c:pt>
                <c:pt idx="200">
                  <c:v>2178</c:v>
                </c:pt>
                <c:pt idx="201">
                  <c:v>2152</c:v>
                </c:pt>
                <c:pt idx="202">
                  <c:v>2049</c:v>
                </c:pt>
                <c:pt idx="203">
                  <c:v>1938</c:v>
                </c:pt>
                <c:pt idx="204">
                  <c:v>1521</c:v>
                </c:pt>
                <c:pt idx="205">
                  <c:v>1481</c:v>
                </c:pt>
                <c:pt idx="206">
                  <c:v>1432</c:v>
                </c:pt>
                <c:pt idx="207">
                  <c:v>272</c:v>
                </c:pt>
                <c:pt idx="208">
                  <c:v>1254</c:v>
                </c:pt>
                <c:pt idx="209">
                  <c:v>1253</c:v>
                </c:pt>
                <c:pt idx="210">
                  <c:v>1154</c:v>
                </c:pt>
                <c:pt idx="211">
                  <c:v>856</c:v>
                </c:pt>
                <c:pt idx="212">
                  <c:v>1037</c:v>
                </c:pt>
                <c:pt idx="213">
                  <c:v>838</c:v>
                </c:pt>
                <c:pt idx="214">
                  <c:v>90</c:v>
                </c:pt>
                <c:pt idx="215">
                  <c:v>784</c:v>
                </c:pt>
                <c:pt idx="216">
                  <c:v>710</c:v>
                </c:pt>
                <c:pt idx="217">
                  <c:v>697</c:v>
                </c:pt>
                <c:pt idx="218">
                  <c:v>91</c:v>
                </c:pt>
                <c:pt idx="219">
                  <c:v>605</c:v>
                </c:pt>
                <c:pt idx="220">
                  <c:v>343</c:v>
                </c:pt>
                <c:pt idx="221">
                  <c:v>339</c:v>
                </c:pt>
                <c:pt idx="222">
                  <c:v>321</c:v>
                </c:pt>
                <c:pt idx="223">
                  <c:v>50</c:v>
                </c:pt>
                <c:pt idx="224">
                  <c:v>169</c:v>
                </c:pt>
                <c:pt idx="225">
                  <c:v>113</c:v>
                </c:pt>
                <c:pt idx="226">
                  <c:v>90</c:v>
                </c:pt>
                <c:pt idx="227">
                  <c:v>90</c:v>
                </c:pt>
                <c:pt idx="228">
                  <c:v>90</c:v>
                </c:pt>
                <c:pt idx="229">
                  <c:v>106</c:v>
                </c:pt>
                <c:pt idx="230">
                  <c:v>90</c:v>
                </c:pt>
                <c:pt idx="231">
                  <c:v>90</c:v>
                </c:pt>
                <c:pt idx="232">
                  <c:v>47</c:v>
                </c:pt>
                <c:pt idx="233">
                  <c:v>2549</c:v>
                </c:pt>
                <c:pt idx="234">
                  <c:v>2333</c:v>
                </c:pt>
                <c:pt idx="235">
                  <c:v>377</c:v>
                </c:pt>
                <c:pt idx="236">
                  <c:v>1158</c:v>
                </c:pt>
                <c:pt idx="237">
                  <c:v>1093</c:v>
                </c:pt>
                <c:pt idx="238">
                  <c:v>956</c:v>
                </c:pt>
                <c:pt idx="239">
                  <c:v>826</c:v>
                </c:pt>
                <c:pt idx="240">
                  <c:v>756</c:v>
                </c:pt>
                <c:pt idx="241">
                  <c:v>353</c:v>
                </c:pt>
                <c:pt idx="242">
                  <c:v>747</c:v>
                </c:pt>
                <c:pt idx="243">
                  <c:v>701</c:v>
                </c:pt>
                <c:pt idx="244">
                  <c:v>624</c:v>
                </c:pt>
                <c:pt idx="245">
                  <c:v>592</c:v>
                </c:pt>
                <c:pt idx="246">
                  <c:v>588</c:v>
                </c:pt>
                <c:pt idx="247">
                  <c:v>573</c:v>
                </c:pt>
                <c:pt idx="248">
                  <c:v>392</c:v>
                </c:pt>
                <c:pt idx="249">
                  <c:v>292</c:v>
                </c:pt>
                <c:pt idx="250">
                  <c:v>362</c:v>
                </c:pt>
                <c:pt idx="251">
                  <c:v>344</c:v>
                </c:pt>
                <c:pt idx="252">
                  <c:v>312</c:v>
                </c:pt>
                <c:pt idx="253">
                  <c:v>310</c:v>
                </c:pt>
                <c:pt idx="254">
                  <c:v>310</c:v>
                </c:pt>
                <c:pt idx="255">
                  <c:v>310</c:v>
                </c:pt>
                <c:pt idx="256">
                  <c:v>310</c:v>
                </c:pt>
                <c:pt idx="257">
                  <c:v>307</c:v>
                </c:pt>
                <c:pt idx="258">
                  <c:v>320</c:v>
                </c:pt>
                <c:pt idx="259">
                  <c:v>297</c:v>
                </c:pt>
                <c:pt idx="260">
                  <c:v>281</c:v>
                </c:pt>
                <c:pt idx="261">
                  <c:v>284</c:v>
                </c:pt>
                <c:pt idx="262">
                  <c:v>278</c:v>
                </c:pt>
                <c:pt idx="263">
                  <c:v>269</c:v>
                </c:pt>
                <c:pt idx="264">
                  <c:v>266</c:v>
                </c:pt>
                <c:pt idx="265">
                  <c:v>254</c:v>
                </c:pt>
                <c:pt idx="266">
                  <c:v>254</c:v>
                </c:pt>
                <c:pt idx="267">
                  <c:v>251</c:v>
                </c:pt>
                <c:pt idx="268">
                  <c:v>242</c:v>
                </c:pt>
                <c:pt idx="269">
                  <c:v>224</c:v>
                </c:pt>
                <c:pt idx="270">
                  <c:v>218</c:v>
                </c:pt>
                <c:pt idx="271">
                  <c:v>197</c:v>
                </c:pt>
                <c:pt idx="272">
                  <c:v>214</c:v>
                </c:pt>
                <c:pt idx="273">
                  <c:v>204</c:v>
                </c:pt>
                <c:pt idx="274">
                  <c:v>212</c:v>
                </c:pt>
                <c:pt idx="275">
                  <c:v>193</c:v>
                </c:pt>
                <c:pt idx="276">
                  <c:v>179</c:v>
                </c:pt>
                <c:pt idx="277">
                  <c:v>185</c:v>
                </c:pt>
                <c:pt idx="278">
                  <c:v>197</c:v>
                </c:pt>
                <c:pt idx="279">
                  <c:v>172</c:v>
                </c:pt>
                <c:pt idx="280">
                  <c:v>167</c:v>
                </c:pt>
                <c:pt idx="281">
                  <c:v>168</c:v>
                </c:pt>
                <c:pt idx="282">
                  <c:v>154</c:v>
                </c:pt>
                <c:pt idx="283">
                  <c:v>156</c:v>
                </c:pt>
                <c:pt idx="284">
                  <c:v>156</c:v>
                </c:pt>
                <c:pt idx="285">
                  <c:v>135</c:v>
                </c:pt>
                <c:pt idx="286">
                  <c:v>156</c:v>
                </c:pt>
                <c:pt idx="287">
                  <c:v>140</c:v>
                </c:pt>
                <c:pt idx="288">
                  <c:v>132</c:v>
                </c:pt>
                <c:pt idx="289">
                  <c:v>150</c:v>
                </c:pt>
                <c:pt idx="290">
                  <c:v>123</c:v>
                </c:pt>
                <c:pt idx="291">
                  <c:v>124</c:v>
                </c:pt>
                <c:pt idx="292">
                  <c:v>108</c:v>
                </c:pt>
                <c:pt idx="293">
                  <c:v>104</c:v>
                </c:pt>
                <c:pt idx="294">
                  <c:v>102</c:v>
                </c:pt>
                <c:pt idx="295">
                  <c:v>107</c:v>
                </c:pt>
                <c:pt idx="296">
                  <c:v>90</c:v>
                </c:pt>
                <c:pt idx="297">
                  <c:v>90</c:v>
                </c:pt>
                <c:pt idx="298">
                  <c:v>92</c:v>
                </c:pt>
                <c:pt idx="299">
                  <c:v>91</c:v>
                </c:pt>
                <c:pt idx="300">
                  <c:v>90</c:v>
                </c:pt>
                <c:pt idx="301">
                  <c:v>90</c:v>
                </c:pt>
                <c:pt idx="302">
                  <c:v>89</c:v>
                </c:pt>
                <c:pt idx="303">
                  <c:v>90</c:v>
                </c:pt>
                <c:pt idx="304">
                  <c:v>90</c:v>
                </c:pt>
                <c:pt idx="305">
                  <c:v>90</c:v>
                </c:pt>
                <c:pt idx="306">
                  <c:v>90</c:v>
                </c:pt>
                <c:pt idx="307">
                  <c:v>71</c:v>
                </c:pt>
                <c:pt idx="308">
                  <c:v>68</c:v>
                </c:pt>
                <c:pt idx="309">
                  <c:v>90</c:v>
                </c:pt>
                <c:pt idx="310">
                  <c:v>90</c:v>
                </c:pt>
                <c:pt idx="311">
                  <c:v>64</c:v>
                </c:pt>
                <c:pt idx="312">
                  <c:v>63</c:v>
                </c:pt>
                <c:pt idx="313">
                  <c:v>77</c:v>
                </c:pt>
                <c:pt idx="314">
                  <c:v>64</c:v>
                </c:pt>
                <c:pt idx="315">
                  <c:v>50</c:v>
                </c:pt>
                <c:pt idx="316">
                  <c:v>39</c:v>
                </c:pt>
                <c:pt idx="317">
                  <c:v>34</c:v>
                </c:pt>
                <c:pt idx="318">
                  <c:v>37</c:v>
                </c:pt>
                <c:pt idx="319">
                  <c:v>41</c:v>
                </c:pt>
                <c:pt idx="320">
                  <c:v>31</c:v>
                </c:pt>
                <c:pt idx="321">
                  <c:v>35</c:v>
                </c:pt>
                <c:pt idx="322">
                  <c:v>34</c:v>
                </c:pt>
                <c:pt idx="323">
                  <c:v>43</c:v>
                </c:pt>
                <c:pt idx="324">
                  <c:v>34</c:v>
                </c:pt>
                <c:pt idx="325">
                  <c:v>37</c:v>
                </c:pt>
                <c:pt idx="326">
                  <c:v>15</c:v>
                </c:pt>
                <c:pt idx="327">
                  <c:v>21</c:v>
                </c:pt>
                <c:pt idx="328">
                  <c:v>25</c:v>
                </c:pt>
                <c:pt idx="329">
                  <c:v>4</c:v>
                </c:pt>
                <c:pt idx="330">
                  <c:v>8</c:v>
                </c:pt>
                <c:pt idx="331">
                  <c:v>2</c:v>
                </c:pt>
                <c:pt idx="332">
                  <c:v>13</c:v>
                </c:pt>
                <c:pt idx="333">
                  <c:v>11</c:v>
                </c:pt>
                <c:pt idx="334">
                  <c:v>3</c:v>
                </c:pt>
                <c:pt idx="335">
                  <c:v>24</c:v>
                </c:pt>
                <c:pt idx="336">
                  <c:v>23</c:v>
                </c:pt>
                <c:pt idx="337">
                  <c:v>2</c:v>
                </c:pt>
                <c:pt idx="338">
                  <c:v>0</c:v>
                </c:pt>
                <c:pt idx="339">
                  <c:v>1</c:v>
                </c:pt>
                <c:pt idx="340">
                  <c:v>9</c:v>
                </c:pt>
                <c:pt idx="341">
                  <c:v>0</c:v>
                </c:pt>
                <c:pt idx="342">
                  <c:v>0</c:v>
                </c:pt>
                <c:pt idx="343">
                  <c:v>0</c:v>
                </c:pt>
                <c:pt idx="344">
                  <c:v>12</c:v>
                </c:pt>
                <c:pt idx="345">
                  <c:v>8</c:v>
                </c:pt>
                <c:pt idx="346">
                  <c:v>2</c:v>
                </c:pt>
                <c:pt idx="347">
                  <c:v>7</c:v>
                </c:pt>
                <c:pt idx="348">
                  <c:v>0</c:v>
                </c:pt>
                <c:pt idx="349">
                  <c:v>0</c:v>
                </c:pt>
                <c:pt idx="350">
                  <c:v>0</c:v>
                </c:pt>
                <c:pt idx="351">
                  <c:v>5</c:v>
                </c:pt>
                <c:pt idx="352">
                  <c:v>0</c:v>
                </c:pt>
                <c:pt idx="353">
                  <c:v>0</c:v>
                </c:pt>
                <c:pt idx="354">
                  <c:v>2749</c:v>
                </c:pt>
                <c:pt idx="355">
                  <c:v>982</c:v>
                </c:pt>
                <c:pt idx="356">
                  <c:v>226</c:v>
                </c:pt>
                <c:pt idx="357">
                  <c:v>953</c:v>
                </c:pt>
                <c:pt idx="358">
                  <c:v>1821</c:v>
                </c:pt>
                <c:pt idx="359">
                  <c:v>1338</c:v>
                </c:pt>
                <c:pt idx="360">
                  <c:v>1324</c:v>
                </c:pt>
                <c:pt idx="361">
                  <c:v>1316</c:v>
                </c:pt>
                <c:pt idx="362">
                  <c:v>10</c:v>
                </c:pt>
                <c:pt idx="363">
                  <c:v>1522</c:v>
                </c:pt>
                <c:pt idx="364">
                  <c:v>1172</c:v>
                </c:pt>
                <c:pt idx="365">
                  <c:v>1122</c:v>
                </c:pt>
                <c:pt idx="366">
                  <c:v>1045</c:v>
                </c:pt>
                <c:pt idx="367">
                  <c:v>970</c:v>
                </c:pt>
                <c:pt idx="368">
                  <c:v>937</c:v>
                </c:pt>
                <c:pt idx="369">
                  <c:v>921</c:v>
                </c:pt>
                <c:pt idx="370">
                  <c:v>880</c:v>
                </c:pt>
                <c:pt idx="371">
                  <c:v>879</c:v>
                </c:pt>
                <c:pt idx="372">
                  <c:v>825</c:v>
                </c:pt>
                <c:pt idx="373">
                  <c:v>719</c:v>
                </c:pt>
                <c:pt idx="374">
                  <c:v>699</c:v>
                </c:pt>
                <c:pt idx="375">
                  <c:v>666</c:v>
                </c:pt>
                <c:pt idx="376">
                  <c:v>646</c:v>
                </c:pt>
                <c:pt idx="377">
                  <c:v>417</c:v>
                </c:pt>
                <c:pt idx="378">
                  <c:v>403</c:v>
                </c:pt>
                <c:pt idx="379">
                  <c:v>351</c:v>
                </c:pt>
                <c:pt idx="380">
                  <c:v>222</c:v>
                </c:pt>
                <c:pt idx="381">
                  <c:v>160</c:v>
                </c:pt>
                <c:pt idx="382">
                  <c:v>124</c:v>
                </c:pt>
                <c:pt idx="383">
                  <c:v>131</c:v>
                </c:pt>
                <c:pt idx="384">
                  <c:v>58</c:v>
                </c:pt>
                <c:pt idx="385">
                  <c:v>1430</c:v>
                </c:pt>
                <c:pt idx="386">
                  <c:v>913</c:v>
                </c:pt>
                <c:pt idx="387">
                  <c:v>749</c:v>
                </c:pt>
                <c:pt idx="388">
                  <c:v>9</c:v>
                </c:pt>
                <c:pt idx="389">
                  <c:v>582</c:v>
                </c:pt>
                <c:pt idx="390">
                  <c:v>519</c:v>
                </c:pt>
                <c:pt idx="391">
                  <c:v>421</c:v>
                </c:pt>
                <c:pt idx="392">
                  <c:v>347</c:v>
                </c:pt>
                <c:pt idx="393">
                  <c:v>360</c:v>
                </c:pt>
                <c:pt idx="394">
                  <c:v>334</c:v>
                </c:pt>
                <c:pt idx="395">
                  <c:v>341</c:v>
                </c:pt>
                <c:pt idx="396">
                  <c:v>337</c:v>
                </c:pt>
                <c:pt idx="397">
                  <c:v>320</c:v>
                </c:pt>
                <c:pt idx="398">
                  <c:v>295</c:v>
                </c:pt>
                <c:pt idx="399">
                  <c:v>288</c:v>
                </c:pt>
                <c:pt idx="400">
                  <c:v>283</c:v>
                </c:pt>
                <c:pt idx="401">
                  <c:v>235</c:v>
                </c:pt>
                <c:pt idx="402">
                  <c:v>248</c:v>
                </c:pt>
                <c:pt idx="403">
                  <c:v>216</c:v>
                </c:pt>
                <c:pt idx="404">
                  <c:v>220</c:v>
                </c:pt>
                <c:pt idx="405">
                  <c:v>219</c:v>
                </c:pt>
                <c:pt idx="406">
                  <c:v>183</c:v>
                </c:pt>
                <c:pt idx="407">
                  <c:v>158</c:v>
                </c:pt>
                <c:pt idx="408">
                  <c:v>150</c:v>
                </c:pt>
                <c:pt idx="409">
                  <c:v>164</c:v>
                </c:pt>
                <c:pt idx="410">
                  <c:v>143</c:v>
                </c:pt>
                <c:pt idx="411">
                  <c:v>144</c:v>
                </c:pt>
                <c:pt idx="412">
                  <c:v>125</c:v>
                </c:pt>
                <c:pt idx="413">
                  <c:v>109</c:v>
                </c:pt>
                <c:pt idx="414">
                  <c:v>90</c:v>
                </c:pt>
                <c:pt idx="415">
                  <c:v>101</c:v>
                </c:pt>
                <c:pt idx="416">
                  <c:v>94</c:v>
                </c:pt>
                <c:pt idx="417">
                  <c:v>86</c:v>
                </c:pt>
                <c:pt idx="418">
                  <c:v>90</c:v>
                </c:pt>
                <c:pt idx="419">
                  <c:v>90</c:v>
                </c:pt>
                <c:pt idx="420">
                  <c:v>91</c:v>
                </c:pt>
                <c:pt idx="421">
                  <c:v>78</c:v>
                </c:pt>
                <c:pt idx="422">
                  <c:v>77</c:v>
                </c:pt>
                <c:pt idx="423">
                  <c:v>60</c:v>
                </c:pt>
                <c:pt idx="424">
                  <c:v>51</c:v>
                </c:pt>
                <c:pt idx="425">
                  <c:v>72</c:v>
                </c:pt>
                <c:pt idx="426">
                  <c:v>47</c:v>
                </c:pt>
                <c:pt idx="427">
                  <c:v>62</c:v>
                </c:pt>
                <c:pt idx="428">
                  <c:v>43</c:v>
                </c:pt>
                <c:pt idx="429">
                  <c:v>65</c:v>
                </c:pt>
                <c:pt idx="430">
                  <c:v>61</c:v>
                </c:pt>
                <c:pt idx="431">
                  <c:v>43</c:v>
                </c:pt>
                <c:pt idx="432">
                  <c:v>47</c:v>
                </c:pt>
                <c:pt idx="433">
                  <c:v>57</c:v>
                </c:pt>
                <c:pt idx="434">
                  <c:v>49</c:v>
                </c:pt>
                <c:pt idx="435">
                  <c:v>46</c:v>
                </c:pt>
                <c:pt idx="436">
                  <c:v>32</c:v>
                </c:pt>
                <c:pt idx="437">
                  <c:v>38</c:v>
                </c:pt>
                <c:pt idx="438">
                  <c:v>49</c:v>
                </c:pt>
                <c:pt idx="439">
                  <c:v>29</c:v>
                </c:pt>
                <c:pt idx="440">
                  <c:v>33</c:v>
                </c:pt>
                <c:pt idx="441">
                  <c:v>35</c:v>
                </c:pt>
                <c:pt idx="442">
                  <c:v>38</c:v>
                </c:pt>
                <c:pt idx="443">
                  <c:v>41</c:v>
                </c:pt>
                <c:pt idx="444">
                  <c:v>18</c:v>
                </c:pt>
                <c:pt idx="445">
                  <c:v>13</c:v>
                </c:pt>
                <c:pt idx="446">
                  <c:v>34</c:v>
                </c:pt>
                <c:pt idx="447">
                  <c:v>22</c:v>
                </c:pt>
                <c:pt idx="448">
                  <c:v>27</c:v>
                </c:pt>
                <c:pt idx="449">
                  <c:v>10</c:v>
                </c:pt>
                <c:pt idx="450">
                  <c:v>33</c:v>
                </c:pt>
                <c:pt idx="451">
                  <c:v>24</c:v>
                </c:pt>
                <c:pt idx="452">
                  <c:v>9</c:v>
                </c:pt>
                <c:pt idx="453">
                  <c:v>17</c:v>
                </c:pt>
                <c:pt idx="454">
                  <c:v>5</c:v>
                </c:pt>
                <c:pt idx="455">
                  <c:v>7</c:v>
                </c:pt>
                <c:pt idx="456">
                  <c:v>6</c:v>
                </c:pt>
                <c:pt idx="457">
                  <c:v>16</c:v>
                </c:pt>
                <c:pt idx="458">
                  <c:v>9</c:v>
                </c:pt>
                <c:pt idx="459">
                  <c:v>0</c:v>
                </c:pt>
                <c:pt idx="460">
                  <c:v>14</c:v>
                </c:pt>
                <c:pt idx="461">
                  <c:v>0</c:v>
                </c:pt>
                <c:pt idx="462">
                  <c:v>90</c:v>
                </c:pt>
                <c:pt idx="463">
                  <c:v>90</c:v>
                </c:pt>
                <c:pt idx="464">
                  <c:v>113</c:v>
                </c:pt>
                <c:pt idx="465">
                  <c:v>90</c:v>
                </c:pt>
                <c:pt idx="466">
                  <c:v>90</c:v>
                </c:pt>
                <c:pt idx="467">
                  <c:v>90</c:v>
                </c:pt>
                <c:pt idx="468">
                  <c:v>753</c:v>
                </c:pt>
                <c:pt idx="469">
                  <c:v>217</c:v>
                </c:pt>
                <c:pt idx="470">
                  <c:v>90</c:v>
                </c:pt>
                <c:pt idx="471">
                  <c:v>90</c:v>
                </c:pt>
                <c:pt idx="472">
                  <c:v>90</c:v>
                </c:pt>
                <c:pt idx="473">
                  <c:v>90</c:v>
                </c:pt>
                <c:pt idx="474">
                  <c:v>90</c:v>
                </c:pt>
                <c:pt idx="475">
                  <c:v>90</c:v>
                </c:pt>
                <c:pt idx="476">
                  <c:v>90</c:v>
                </c:pt>
                <c:pt idx="477">
                  <c:v>90</c:v>
                </c:pt>
                <c:pt idx="478">
                  <c:v>90</c:v>
                </c:pt>
                <c:pt idx="479">
                  <c:v>90</c:v>
                </c:pt>
                <c:pt idx="480">
                  <c:v>90</c:v>
                </c:pt>
                <c:pt idx="481">
                  <c:v>90</c:v>
                </c:pt>
                <c:pt idx="482">
                  <c:v>90</c:v>
                </c:pt>
                <c:pt idx="483">
                  <c:v>90</c:v>
                </c:pt>
                <c:pt idx="484">
                  <c:v>90</c:v>
                </c:pt>
                <c:pt idx="485">
                  <c:v>90</c:v>
                </c:pt>
                <c:pt idx="486">
                  <c:v>90</c:v>
                </c:pt>
                <c:pt idx="487">
                  <c:v>90</c:v>
                </c:pt>
                <c:pt idx="488">
                  <c:v>90</c:v>
                </c:pt>
                <c:pt idx="489">
                  <c:v>90</c:v>
                </c:pt>
                <c:pt idx="490">
                  <c:v>90</c:v>
                </c:pt>
                <c:pt idx="491">
                  <c:v>90</c:v>
                </c:pt>
                <c:pt idx="492">
                  <c:v>90</c:v>
                </c:pt>
                <c:pt idx="493">
                  <c:v>90</c:v>
                </c:pt>
                <c:pt idx="494">
                  <c:v>90</c:v>
                </c:pt>
                <c:pt idx="495">
                  <c:v>90</c:v>
                </c:pt>
                <c:pt idx="496">
                  <c:v>90</c:v>
                </c:pt>
                <c:pt idx="497">
                  <c:v>90</c:v>
                </c:pt>
                <c:pt idx="498">
                  <c:v>90</c:v>
                </c:pt>
                <c:pt idx="499">
                  <c:v>90</c:v>
                </c:pt>
                <c:pt idx="500">
                  <c:v>90</c:v>
                </c:pt>
                <c:pt idx="501">
                  <c:v>90</c:v>
                </c:pt>
                <c:pt idx="502">
                  <c:v>90</c:v>
                </c:pt>
                <c:pt idx="503">
                  <c:v>90</c:v>
                </c:pt>
                <c:pt idx="504">
                  <c:v>90</c:v>
                </c:pt>
                <c:pt idx="505">
                  <c:v>90</c:v>
                </c:pt>
                <c:pt idx="506">
                  <c:v>90</c:v>
                </c:pt>
                <c:pt idx="507">
                  <c:v>90</c:v>
                </c:pt>
                <c:pt idx="508">
                  <c:v>90</c:v>
                </c:pt>
                <c:pt idx="509">
                  <c:v>61</c:v>
                </c:pt>
                <c:pt idx="510">
                  <c:v>897</c:v>
                </c:pt>
                <c:pt idx="511">
                  <c:v>90</c:v>
                </c:pt>
                <c:pt idx="512">
                  <c:v>90</c:v>
                </c:pt>
                <c:pt idx="513">
                  <c:v>90</c:v>
                </c:pt>
                <c:pt idx="514">
                  <c:v>90</c:v>
                </c:pt>
                <c:pt idx="515">
                  <c:v>90</c:v>
                </c:pt>
                <c:pt idx="516">
                  <c:v>590</c:v>
                </c:pt>
                <c:pt idx="517">
                  <c:v>485</c:v>
                </c:pt>
                <c:pt idx="518">
                  <c:v>314</c:v>
                </c:pt>
                <c:pt idx="519">
                  <c:v>273</c:v>
                </c:pt>
                <c:pt idx="520">
                  <c:v>263</c:v>
                </c:pt>
                <c:pt idx="521">
                  <c:v>227</c:v>
                </c:pt>
                <c:pt idx="522">
                  <c:v>199</c:v>
                </c:pt>
                <c:pt idx="523">
                  <c:v>191</c:v>
                </c:pt>
                <c:pt idx="524">
                  <c:v>121</c:v>
                </c:pt>
                <c:pt idx="525">
                  <c:v>90</c:v>
                </c:pt>
                <c:pt idx="526">
                  <c:v>90</c:v>
                </c:pt>
                <c:pt idx="527">
                  <c:v>90</c:v>
                </c:pt>
                <c:pt idx="528">
                  <c:v>90</c:v>
                </c:pt>
                <c:pt idx="529">
                  <c:v>90</c:v>
                </c:pt>
                <c:pt idx="530">
                  <c:v>90</c:v>
                </c:pt>
                <c:pt idx="531">
                  <c:v>90</c:v>
                </c:pt>
                <c:pt idx="532">
                  <c:v>90</c:v>
                </c:pt>
                <c:pt idx="533">
                  <c:v>90</c:v>
                </c:pt>
                <c:pt idx="534">
                  <c:v>95</c:v>
                </c:pt>
                <c:pt idx="535">
                  <c:v>90</c:v>
                </c:pt>
                <c:pt idx="536">
                  <c:v>90</c:v>
                </c:pt>
                <c:pt idx="537">
                  <c:v>90</c:v>
                </c:pt>
                <c:pt idx="538">
                  <c:v>90</c:v>
                </c:pt>
                <c:pt idx="539">
                  <c:v>90</c:v>
                </c:pt>
                <c:pt idx="540">
                  <c:v>90</c:v>
                </c:pt>
                <c:pt idx="541">
                  <c:v>90</c:v>
                </c:pt>
                <c:pt idx="542">
                  <c:v>90</c:v>
                </c:pt>
                <c:pt idx="543">
                  <c:v>90</c:v>
                </c:pt>
                <c:pt idx="544">
                  <c:v>90</c:v>
                </c:pt>
                <c:pt idx="545">
                  <c:v>90</c:v>
                </c:pt>
                <c:pt idx="546">
                  <c:v>90</c:v>
                </c:pt>
                <c:pt idx="547">
                  <c:v>90</c:v>
                </c:pt>
                <c:pt idx="548">
                  <c:v>90</c:v>
                </c:pt>
                <c:pt idx="549">
                  <c:v>90</c:v>
                </c:pt>
                <c:pt idx="550">
                  <c:v>90</c:v>
                </c:pt>
                <c:pt idx="551">
                  <c:v>90</c:v>
                </c:pt>
                <c:pt idx="552">
                  <c:v>90</c:v>
                </c:pt>
                <c:pt idx="553">
                  <c:v>90</c:v>
                </c:pt>
                <c:pt idx="554">
                  <c:v>90</c:v>
                </c:pt>
                <c:pt idx="555">
                  <c:v>77</c:v>
                </c:pt>
                <c:pt idx="556">
                  <c:v>60</c:v>
                </c:pt>
                <c:pt idx="557">
                  <c:v>63</c:v>
                </c:pt>
                <c:pt idx="558">
                  <c:v>4670</c:v>
                </c:pt>
                <c:pt idx="559">
                  <c:v>3941</c:v>
                </c:pt>
                <c:pt idx="560">
                  <c:v>3574</c:v>
                </c:pt>
                <c:pt idx="561">
                  <c:v>3241</c:v>
                </c:pt>
                <c:pt idx="562">
                  <c:v>3175</c:v>
                </c:pt>
                <c:pt idx="563">
                  <c:v>2756</c:v>
                </c:pt>
                <c:pt idx="564">
                  <c:v>2583</c:v>
                </c:pt>
                <c:pt idx="565">
                  <c:v>1863</c:v>
                </c:pt>
                <c:pt idx="566">
                  <c:v>1859</c:v>
                </c:pt>
                <c:pt idx="567">
                  <c:v>1748</c:v>
                </c:pt>
                <c:pt idx="568">
                  <c:v>1468</c:v>
                </c:pt>
                <c:pt idx="569">
                  <c:v>1623</c:v>
                </c:pt>
                <c:pt idx="570">
                  <c:v>1280</c:v>
                </c:pt>
                <c:pt idx="571">
                  <c:v>1247</c:v>
                </c:pt>
                <c:pt idx="572">
                  <c:v>895</c:v>
                </c:pt>
                <c:pt idx="573">
                  <c:v>890</c:v>
                </c:pt>
                <c:pt idx="574">
                  <c:v>874</c:v>
                </c:pt>
                <c:pt idx="575">
                  <c:v>819</c:v>
                </c:pt>
                <c:pt idx="576">
                  <c:v>144</c:v>
                </c:pt>
                <c:pt idx="577">
                  <c:v>700</c:v>
                </c:pt>
                <c:pt idx="578">
                  <c:v>641</c:v>
                </c:pt>
                <c:pt idx="579">
                  <c:v>515</c:v>
                </c:pt>
                <c:pt idx="580">
                  <c:v>490</c:v>
                </c:pt>
                <c:pt idx="581">
                  <c:v>476</c:v>
                </c:pt>
                <c:pt idx="582">
                  <c:v>442</c:v>
                </c:pt>
                <c:pt idx="583">
                  <c:v>384</c:v>
                </c:pt>
                <c:pt idx="584">
                  <c:v>279</c:v>
                </c:pt>
                <c:pt idx="585">
                  <c:v>236</c:v>
                </c:pt>
                <c:pt idx="586">
                  <c:v>218</c:v>
                </c:pt>
                <c:pt idx="587">
                  <c:v>144</c:v>
                </c:pt>
                <c:pt idx="588">
                  <c:v>90</c:v>
                </c:pt>
                <c:pt idx="589">
                  <c:v>90</c:v>
                </c:pt>
                <c:pt idx="590">
                  <c:v>3087</c:v>
                </c:pt>
                <c:pt idx="591">
                  <c:v>607</c:v>
                </c:pt>
                <c:pt idx="592">
                  <c:v>1628</c:v>
                </c:pt>
                <c:pt idx="593">
                  <c:v>425</c:v>
                </c:pt>
                <c:pt idx="594">
                  <c:v>524</c:v>
                </c:pt>
                <c:pt idx="595">
                  <c:v>1443</c:v>
                </c:pt>
                <c:pt idx="596">
                  <c:v>1309</c:v>
                </c:pt>
                <c:pt idx="597">
                  <c:v>1253</c:v>
                </c:pt>
                <c:pt idx="598">
                  <c:v>1056</c:v>
                </c:pt>
                <c:pt idx="599">
                  <c:v>121</c:v>
                </c:pt>
                <c:pt idx="600">
                  <c:v>896</c:v>
                </c:pt>
                <c:pt idx="601">
                  <c:v>985</c:v>
                </c:pt>
                <c:pt idx="602">
                  <c:v>937</c:v>
                </c:pt>
                <c:pt idx="603">
                  <c:v>887</c:v>
                </c:pt>
                <c:pt idx="604">
                  <c:v>873</c:v>
                </c:pt>
                <c:pt idx="605">
                  <c:v>869</c:v>
                </c:pt>
                <c:pt idx="606">
                  <c:v>845</c:v>
                </c:pt>
                <c:pt idx="607">
                  <c:v>826</c:v>
                </c:pt>
                <c:pt idx="608">
                  <c:v>763</c:v>
                </c:pt>
                <c:pt idx="609">
                  <c:v>615</c:v>
                </c:pt>
                <c:pt idx="610">
                  <c:v>594</c:v>
                </c:pt>
                <c:pt idx="611">
                  <c:v>594</c:v>
                </c:pt>
                <c:pt idx="612">
                  <c:v>573</c:v>
                </c:pt>
                <c:pt idx="613">
                  <c:v>552</c:v>
                </c:pt>
                <c:pt idx="614">
                  <c:v>521</c:v>
                </c:pt>
                <c:pt idx="615">
                  <c:v>524</c:v>
                </c:pt>
                <c:pt idx="616">
                  <c:v>524</c:v>
                </c:pt>
                <c:pt idx="617">
                  <c:v>524</c:v>
                </c:pt>
                <c:pt idx="618">
                  <c:v>524</c:v>
                </c:pt>
                <c:pt idx="619">
                  <c:v>509</c:v>
                </c:pt>
                <c:pt idx="620">
                  <c:v>503</c:v>
                </c:pt>
                <c:pt idx="621">
                  <c:v>502</c:v>
                </c:pt>
                <c:pt idx="622">
                  <c:v>425</c:v>
                </c:pt>
                <c:pt idx="623">
                  <c:v>386</c:v>
                </c:pt>
                <c:pt idx="624">
                  <c:v>391</c:v>
                </c:pt>
                <c:pt idx="625">
                  <c:v>391</c:v>
                </c:pt>
                <c:pt idx="626">
                  <c:v>384</c:v>
                </c:pt>
                <c:pt idx="627">
                  <c:v>384</c:v>
                </c:pt>
                <c:pt idx="628">
                  <c:v>344</c:v>
                </c:pt>
                <c:pt idx="629">
                  <c:v>342</c:v>
                </c:pt>
                <c:pt idx="630">
                  <c:v>322</c:v>
                </c:pt>
                <c:pt idx="631">
                  <c:v>335</c:v>
                </c:pt>
                <c:pt idx="632">
                  <c:v>328</c:v>
                </c:pt>
                <c:pt idx="633">
                  <c:v>313</c:v>
                </c:pt>
                <c:pt idx="634">
                  <c:v>302</c:v>
                </c:pt>
                <c:pt idx="635">
                  <c:v>296</c:v>
                </c:pt>
                <c:pt idx="636">
                  <c:v>300</c:v>
                </c:pt>
                <c:pt idx="637">
                  <c:v>258</c:v>
                </c:pt>
                <c:pt idx="638">
                  <c:v>284</c:v>
                </c:pt>
                <c:pt idx="639">
                  <c:v>279</c:v>
                </c:pt>
                <c:pt idx="640">
                  <c:v>278</c:v>
                </c:pt>
                <c:pt idx="641">
                  <c:v>252</c:v>
                </c:pt>
                <c:pt idx="642">
                  <c:v>274</c:v>
                </c:pt>
                <c:pt idx="643">
                  <c:v>263</c:v>
                </c:pt>
                <c:pt idx="644">
                  <c:v>263</c:v>
                </c:pt>
                <c:pt idx="645">
                  <c:v>249</c:v>
                </c:pt>
                <c:pt idx="646">
                  <c:v>229</c:v>
                </c:pt>
                <c:pt idx="647">
                  <c:v>236</c:v>
                </c:pt>
                <c:pt idx="648">
                  <c:v>216</c:v>
                </c:pt>
                <c:pt idx="649">
                  <c:v>215</c:v>
                </c:pt>
                <c:pt idx="650">
                  <c:v>173</c:v>
                </c:pt>
                <c:pt idx="651">
                  <c:v>165</c:v>
                </c:pt>
                <c:pt idx="652">
                  <c:v>160</c:v>
                </c:pt>
                <c:pt idx="653">
                  <c:v>148</c:v>
                </c:pt>
                <c:pt idx="654">
                  <c:v>159</c:v>
                </c:pt>
                <c:pt idx="655">
                  <c:v>133</c:v>
                </c:pt>
                <c:pt idx="656">
                  <c:v>145</c:v>
                </c:pt>
                <c:pt idx="657">
                  <c:v>124</c:v>
                </c:pt>
                <c:pt idx="658">
                  <c:v>145</c:v>
                </c:pt>
                <c:pt idx="659">
                  <c:v>134</c:v>
                </c:pt>
                <c:pt idx="660">
                  <c:v>132</c:v>
                </c:pt>
                <c:pt idx="661">
                  <c:v>132</c:v>
                </c:pt>
                <c:pt idx="662">
                  <c:v>109</c:v>
                </c:pt>
                <c:pt idx="663">
                  <c:v>123</c:v>
                </c:pt>
                <c:pt idx="664">
                  <c:v>90</c:v>
                </c:pt>
                <c:pt idx="665">
                  <c:v>90</c:v>
                </c:pt>
                <c:pt idx="666">
                  <c:v>90</c:v>
                </c:pt>
                <c:pt idx="667">
                  <c:v>90</c:v>
                </c:pt>
                <c:pt idx="668">
                  <c:v>90</c:v>
                </c:pt>
                <c:pt idx="669">
                  <c:v>90</c:v>
                </c:pt>
                <c:pt idx="670">
                  <c:v>90</c:v>
                </c:pt>
                <c:pt idx="671">
                  <c:v>90</c:v>
                </c:pt>
                <c:pt idx="672">
                  <c:v>90</c:v>
                </c:pt>
                <c:pt idx="673">
                  <c:v>90</c:v>
                </c:pt>
                <c:pt idx="674">
                  <c:v>91</c:v>
                </c:pt>
                <c:pt idx="675">
                  <c:v>90</c:v>
                </c:pt>
                <c:pt idx="676">
                  <c:v>90</c:v>
                </c:pt>
                <c:pt idx="677">
                  <c:v>90</c:v>
                </c:pt>
                <c:pt idx="678">
                  <c:v>90</c:v>
                </c:pt>
                <c:pt idx="679">
                  <c:v>90</c:v>
                </c:pt>
                <c:pt idx="680">
                  <c:v>90</c:v>
                </c:pt>
                <c:pt idx="681">
                  <c:v>84</c:v>
                </c:pt>
                <c:pt idx="682">
                  <c:v>90</c:v>
                </c:pt>
                <c:pt idx="683">
                  <c:v>90</c:v>
                </c:pt>
                <c:pt idx="684">
                  <c:v>90</c:v>
                </c:pt>
                <c:pt idx="685">
                  <c:v>90</c:v>
                </c:pt>
                <c:pt idx="686">
                  <c:v>90</c:v>
                </c:pt>
                <c:pt idx="687">
                  <c:v>90</c:v>
                </c:pt>
                <c:pt idx="688">
                  <c:v>90</c:v>
                </c:pt>
                <c:pt idx="689">
                  <c:v>90</c:v>
                </c:pt>
                <c:pt idx="690">
                  <c:v>90</c:v>
                </c:pt>
                <c:pt idx="691">
                  <c:v>95</c:v>
                </c:pt>
                <c:pt idx="692">
                  <c:v>2</c:v>
                </c:pt>
                <c:pt idx="693">
                  <c:v>3436</c:v>
                </c:pt>
                <c:pt idx="694">
                  <c:v>583</c:v>
                </c:pt>
                <c:pt idx="695">
                  <c:v>2899</c:v>
                </c:pt>
                <c:pt idx="696">
                  <c:v>2433</c:v>
                </c:pt>
                <c:pt idx="697">
                  <c:v>2215</c:v>
                </c:pt>
                <c:pt idx="698">
                  <c:v>681</c:v>
                </c:pt>
                <c:pt idx="699">
                  <c:v>1326</c:v>
                </c:pt>
                <c:pt idx="700">
                  <c:v>1663</c:v>
                </c:pt>
                <c:pt idx="701">
                  <c:v>327</c:v>
                </c:pt>
                <c:pt idx="702">
                  <c:v>1592</c:v>
                </c:pt>
                <c:pt idx="703">
                  <c:v>1367</c:v>
                </c:pt>
                <c:pt idx="704">
                  <c:v>1391</c:v>
                </c:pt>
                <c:pt idx="705">
                  <c:v>1042</c:v>
                </c:pt>
                <c:pt idx="706">
                  <c:v>1092</c:v>
                </c:pt>
                <c:pt idx="707">
                  <c:v>1051</c:v>
                </c:pt>
                <c:pt idx="708">
                  <c:v>893</c:v>
                </c:pt>
                <c:pt idx="709">
                  <c:v>829</c:v>
                </c:pt>
                <c:pt idx="710">
                  <c:v>787</c:v>
                </c:pt>
                <c:pt idx="711">
                  <c:v>759</c:v>
                </c:pt>
                <c:pt idx="712">
                  <c:v>668</c:v>
                </c:pt>
                <c:pt idx="713">
                  <c:v>464</c:v>
                </c:pt>
                <c:pt idx="714">
                  <c:v>272</c:v>
                </c:pt>
                <c:pt idx="715">
                  <c:v>178</c:v>
                </c:pt>
                <c:pt idx="716">
                  <c:v>156</c:v>
                </c:pt>
                <c:pt idx="717">
                  <c:v>126</c:v>
                </c:pt>
                <c:pt idx="718">
                  <c:v>916</c:v>
                </c:pt>
                <c:pt idx="719">
                  <c:v>927</c:v>
                </c:pt>
                <c:pt idx="720">
                  <c:v>926</c:v>
                </c:pt>
                <c:pt idx="721">
                  <c:v>876</c:v>
                </c:pt>
                <c:pt idx="722">
                  <c:v>890</c:v>
                </c:pt>
                <c:pt idx="723">
                  <c:v>865</c:v>
                </c:pt>
                <c:pt idx="724">
                  <c:v>760</c:v>
                </c:pt>
                <c:pt idx="725">
                  <c:v>684</c:v>
                </c:pt>
                <c:pt idx="726">
                  <c:v>690</c:v>
                </c:pt>
                <c:pt idx="727">
                  <c:v>670</c:v>
                </c:pt>
                <c:pt idx="728">
                  <c:v>674</c:v>
                </c:pt>
                <c:pt idx="729">
                  <c:v>630</c:v>
                </c:pt>
                <c:pt idx="730">
                  <c:v>641</c:v>
                </c:pt>
                <c:pt idx="731">
                  <c:v>562</c:v>
                </c:pt>
                <c:pt idx="732">
                  <c:v>552</c:v>
                </c:pt>
                <c:pt idx="733">
                  <c:v>544</c:v>
                </c:pt>
                <c:pt idx="734">
                  <c:v>125</c:v>
                </c:pt>
                <c:pt idx="735">
                  <c:v>498</c:v>
                </c:pt>
                <c:pt idx="736">
                  <c:v>458</c:v>
                </c:pt>
                <c:pt idx="737">
                  <c:v>452</c:v>
                </c:pt>
                <c:pt idx="738">
                  <c:v>442</c:v>
                </c:pt>
                <c:pt idx="739">
                  <c:v>445</c:v>
                </c:pt>
                <c:pt idx="740">
                  <c:v>429</c:v>
                </c:pt>
                <c:pt idx="741">
                  <c:v>413</c:v>
                </c:pt>
                <c:pt idx="742">
                  <c:v>399</c:v>
                </c:pt>
                <c:pt idx="743">
                  <c:v>415</c:v>
                </c:pt>
                <c:pt idx="744">
                  <c:v>368</c:v>
                </c:pt>
                <c:pt idx="745">
                  <c:v>345</c:v>
                </c:pt>
                <c:pt idx="746">
                  <c:v>329</c:v>
                </c:pt>
                <c:pt idx="747">
                  <c:v>313</c:v>
                </c:pt>
                <c:pt idx="748">
                  <c:v>261</c:v>
                </c:pt>
                <c:pt idx="749">
                  <c:v>256</c:v>
                </c:pt>
                <c:pt idx="750">
                  <c:v>246</c:v>
                </c:pt>
                <c:pt idx="751">
                  <c:v>216</c:v>
                </c:pt>
                <c:pt idx="752">
                  <c:v>233</c:v>
                </c:pt>
                <c:pt idx="753">
                  <c:v>199</c:v>
                </c:pt>
                <c:pt idx="754">
                  <c:v>204</c:v>
                </c:pt>
                <c:pt idx="755">
                  <c:v>180</c:v>
                </c:pt>
                <c:pt idx="756">
                  <c:v>188</c:v>
                </c:pt>
                <c:pt idx="757">
                  <c:v>175</c:v>
                </c:pt>
                <c:pt idx="758">
                  <c:v>152</c:v>
                </c:pt>
                <c:pt idx="759">
                  <c:v>146</c:v>
                </c:pt>
                <c:pt idx="760">
                  <c:v>147</c:v>
                </c:pt>
                <c:pt idx="761">
                  <c:v>137</c:v>
                </c:pt>
                <c:pt idx="762">
                  <c:v>129</c:v>
                </c:pt>
                <c:pt idx="763">
                  <c:v>111</c:v>
                </c:pt>
                <c:pt idx="764">
                  <c:v>102</c:v>
                </c:pt>
                <c:pt idx="765">
                  <c:v>27</c:v>
                </c:pt>
                <c:pt idx="766">
                  <c:v>25</c:v>
                </c:pt>
                <c:pt idx="767">
                  <c:v>25</c:v>
                </c:pt>
                <c:pt idx="768">
                  <c:v>47</c:v>
                </c:pt>
                <c:pt idx="769">
                  <c:v>23</c:v>
                </c:pt>
                <c:pt idx="770">
                  <c:v>47</c:v>
                </c:pt>
                <c:pt idx="771">
                  <c:v>11</c:v>
                </c:pt>
                <c:pt idx="772">
                  <c:v>3</c:v>
                </c:pt>
                <c:pt idx="773">
                  <c:v>8</c:v>
                </c:pt>
                <c:pt idx="774">
                  <c:v>6</c:v>
                </c:pt>
                <c:pt idx="775">
                  <c:v>875</c:v>
                </c:pt>
                <c:pt idx="776">
                  <c:v>953</c:v>
                </c:pt>
                <c:pt idx="777">
                  <c:v>1748</c:v>
                </c:pt>
                <c:pt idx="778">
                  <c:v>302</c:v>
                </c:pt>
                <c:pt idx="779">
                  <c:v>456</c:v>
                </c:pt>
                <c:pt idx="780">
                  <c:v>242</c:v>
                </c:pt>
                <c:pt idx="781">
                  <c:v>181</c:v>
                </c:pt>
                <c:pt idx="782">
                  <c:v>35</c:v>
                </c:pt>
                <c:pt idx="783">
                  <c:v>55</c:v>
                </c:pt>
                <c:pt idx="784">
                  <c:v>1379</c:v>
                </c:pt>
                <c:pt idx="785">
                  <c:v>1036</c:v>
                </c:pt>
                <c:pt idx="786">
                  <c:v>882</c:v>
                </c:pt>
                <c:pt idx="787">
                  <c:v>928</c:v>
                </c:pt>
                <c:pt idx="788">
                  <c:v>745</c:v>
                </c:pt>
                <c:pt idx="789">
                  <c:v>737</c:v>
                </c:pt>
                <c:pt idx="790">
                  <c:v>645</c:v>
                </c:pt>
                <c:pt idx="791">
                  <c:v>571</c:v>
                </c:pt>
                <c:pt idx="792">
                  <c:v>585</c:v>
                </c:pt>
                <c:pt idx="793">
                  <c:v>426</c:v>
                </c:pt>
                <c:pt idx="794">
                  <c:v>374</c:v>
                </c:pt>
                <c:pt idx="795">
                  <c:v>423</c:v>
                </c:pt>
                <c:pt idx="796">
                  <c:v>395</c:v>
                </c:pt>
                <c:pt idx="797">
                  <c:v>382</c:v>
                </c:pt>
                <c:pt idx="798">
                  <c:v>271</c:v>
                </c:pt>
                <c:pt idx="799">
                  <c:v>340</c:v>
                </c:pt>
                <c:pt idx="800">
                  <c:v>271</c:v>
                </c:pt>
                <c:pt idx="801">
                  <c:v>313</c:v>
                </c:pt>
                <c:pt idx="802">
                  <c:v>352</c:v>
                </c:pt>
                <c:pt idx="803">
                  <c:v>323</c:v>
                </c:pt>
                <c:pt idx="804">
                  <c:v>271</c:v>
                </c:pt>
                <c:pt idx="805">
                  <c:v>243</c:v>
                </c:pt>
                <c:pt idx="806">
                  <c:v>317</c:v>
                </c:pt>
                <c:pt idx="807">
                  <c:v>262</c:v>
                </c:pt>
                <c:pt idx="808">
                  <c:v>227</c:v>
                </c:pt>
                <c:pt idx="809">
                  <c:v>217</c:v>
                </c:pt>
                <c:pt idx="810">
                  <c:v>316</c:v>
                </c:pt>
                <c:pt idx="811">
                  <c:v>190</c:v>
                </c:pt>
                <c:pt idx="812">
                  <c:v>190</c:v>
                </c:pt>
                <c:pt idx="813">
                  <c:v>285</c:v>
                </c:pt>
                <c:pt idx="814">
                  <c:v>287</c:v>
                </c:pt>
                <c:pt idx="815">
                  <c:v>290</c:v>
                </c:pt>
                <c:pt idx="816">
                  <c:v>144</c:v>
                </c:pt>
                <c:pt idx="817">
                  <c:v>303</c:v>
                </c:pt>
                <c:pt idx="818">
                  <c:v>278</c:v>
                </c:pt>
                <c:pt idx="819">
                  <c:v>67</c:v>
                </c:pt>
                <c:pt idx="820">
                  <c:v>72</c:v>
                </c:pt>
                <c:pt idx="821">
                  <c:v>55</c:v>
                </c:pt>
                <c:pt idx="822">
                  <c:v>53</c:v>
                </c:pt>
                <c:pt idx="823">
                  <c:v>174</c:v>
                </c:pt>
                <c:pt idx="824">
                  <c:v>73</c:v>
                </c:pt>
                <c:pt idx="825">
                  <c:v>65</c:v>
                </c:pt>
                <c:pt idx="826">
                  <c:v>35</c:v>
                </c:pt>
                <c:pt idx="827">
                  <c:v>81</c:v>
                </c:pt>
                <c:pt idx="828">
                  <c:v>10</c:v>
                </c:pt>
                <c:pt idx="829">
                  <c:v>10</c:v>
                </c:pt>
                <c:pt idx="830">
                  <c:v>17</c:v>
                </c:pt>
                <c:pt idx="831">
                  <c:v>60</c:v>
                </c:pt>
                <c:pt idx="832">
                  <c:v>35</c:v>
                </c:pt>
                <c:pt idx="833">
                  <c:v>38</c:v>
                </c:pt>
                <c:pt idx="834">
                  <c:v>14</c:v>
                </c:pt>
                <c:pt idx="835">
                  <c:v>3037</c:v>
                </c:pt>
                <c:pt idx="836">
                  <c:v>212</c:v>
                </c:pt>
                <c:pt idx="837">
                  <c:v>2352</c:v>
                </c:pt>
                <c:pt idx="838">
                  <c:v>1657</c:v>
                </c:pt>
                <c:pt idx="839">
                  <c:v>1962</c:v>
                </c:pt>
                <c:pt idx="840">
                  <c:v>1378</c:v>
                </c:pt>
                <c:pt idx="841">
                  <c:v>1184</c:v>
                </c:pt>
                <c:pt idx="842">
                  <c:v>862</c:v>
                </c:pt>
                <c:pt idx="843">
                  <c:v>834</c:v>
                </c:pt>
                <c:pt idx="844">
                  <c:v>759</c:v>
                </c:pt>
                <c:pt idx="845">
                  <c:v>722</c:v>
                </c:pt>
                <c:pt idx="846">
                  <c:v>0</c:v>
                </c:pt>
                <c:pt idx="847">
                  <c:v>294</c:v>
                </c:pt>
                <c:pt idx="848">
                  <c:v>228</c:v>
                </c:pt>
                <c:pt idx="849">
                  <c:v>186</c:v>
                </c:pt>
                <c:pt idx="850">
                  <c:v>126</c:v>
                </c:pt>
                <c:pt idx="851">
                  <c:v>90</c:v>
                </c:pt>
                <c:pt idx="852">
                  <c:v>2267</c:v>
                </c:pt>
                <c:pt idx="853">
                  <c:v>878</c:v>
                </c:pt>
                <c:pt idx="854">
                  <c:v>577</c:v>
                </c:pt>
                <c:pt idx="855">
                  <c:v>189</c:v>
                </c:pt>
                <c:pt idx="856">
                  <c:v>1034</c:v>
                </c:pt>
                <c:pt idx="857">
                  <c:v>909</c:v>
                </c:pt>
                <c:pt idx="858">
                  <c:v>840</c:v>
                </c:pt>
                <c:pt idx="859">
                  <c:v>751</c:v>
                </c:pt>
                <c:pt idx="860">
                  <c:v>606</c:v>
                </c:pt>
                <c:pt idx="861">
                  <c:v>589</c:v>
                </c:pt>
                <c:pt idx="862">
                  <c:v>530</c:v>
                </c:pt>
                <c:pt idx="863">
                  <c:v>481</c:v>
                </c:pt>
                <c:pt idx="864">
                  <c:v>291</c:v>
                </c:pt>
                <c:pt idx="865">
                  <c:v>446</c:v>
                </c:pt>
                <c:pt idx="866">
                  <c:v>394</c:v>
                </c:pt>
                <c:pt idx="867">
                  <c:v>412</c:v>
                </c:pt>
                <c:pt idx="868">
                  <c:v>333</c:v>
                </c:pt>
                <c:pt idx="869">
                  <c:v>340</c:v>
                </c:pt>
                <c:pt idx="870">
                  <c:v>308</c:v>
                </c:pt>
                <c:pt idx="871">
                  <c:v>229</c:v>
                </c:pt>
                <c:pt idx="872">
                  <c:v>230</c:v>
                </c:pt>
                <c:pt idx="873">
                  <c:v>213</c:v>
                </c:pt>
                <c:pt idx="874">
                  <c:v>193</c:v>
                </c:pt>
                <c:pt idx="875">
                  <c:v>198</c:v>
                </c:pt>
                <c:pt idx="876">
                  <c:v>95</c:v>
                </c:pt>
                <c:pt idx="877">
                  <c:v>90</c:v>
                </c:pt>
                <c:pt idx="878">
                  <c:v>90</c:v>
                </c:pt>
                <c:pt idx="879">
                  <c:v>76</c:v>
                </c:pt>
                <c:pt idx="880">
                  <c:v>84</c:v>
                </c:pt>
                <c:pt idx="881">
                  <c:v>65</c:v>
                </c:pt>
                <c:pt idx="882">
                  <c:v>52</c:v>
                </c:pt>
                <c:pt idx="883">
                  <c:v>38</c:v>
                </c:pt>
                <c:pt idx="884">
                  <c:v>52</c:v>
                </c:pt>
                <c:pt idx="885">
                  <c:v>39</c:v>
                </c:pt>
                <c:pt idx="886">
                  <c:v>37</c:v>
                </c:pt>
                <c:pt idx="887">
                  <c:v>36</c:v>
                </c:pt>
                <c:pt idx="888">
                  <c:v>21</c:v>
                </c:pt>
                <c:pt idx="889">
                  <c:v>25</c:v>
                </c:pt>
                <c:pt idx="890">
                  <c:v>16</c:v>
                </c:pt>
                <c:pt idx="891">
                  <c:v>4</c:v>
                </c:pt>
                <c:pt idx="892">
                  <c:v>2</c:v>
                </c:pt>
                <c:pt idx="893">
                  <c:v>21</c:v>
                </c:pt>
                <c:pt idx="894">
                  <c:v>-1</c:v>
                </c:pt>
                <c:pt idx="895">
                  <c:v>0</c:v>
                </c:pt>
                <c:pt idx="896">
                  <c:v>1670</c:v>
                </c:pt>
                <c:pt idx="897">
                  <c:v>1827</c:v>
                </c:pt>
                <c:pt idx="898">
                  <c:v>1703</c:v>
                </c:pt>
                <c:pt idx="899">
                  <c:v>1681</c:v>
                </c:pt>
                <c:pt idx="900">
                  <c:v>441</c:v>
                </c:pt>
                <c:pt idx="901">
                  <c:v>2780</c:v>
                </c:pt>
                <c:pt idx="902">
                  <c:v>1221</c:v>
                </c:pt>
                <c:pt idx="903">
                  <c:v>1137</c:v>
                </c:pt>
                <c:pt idx="904">
                  <c:v>1146</c:v>
                </c:pt>
                <c:pt idx="905">
                  <c:v>973</c:v>
                </c:pt>
                <c:pt idx="906">
                  <c:v>830</c:v>
                </c:pt>
                <c:pt idx="907">
                  <c:v>658</c:v>
                </c:pt>
                <c:pt idx="908">
                  <c:v>655</c:v>
                </c:pt>
                <c:pt idx="909">
                  <c:v>569</c:v>
                </c:pt>
                <c:pt idx="910">
                  <c:v>407</c:v>
                </c:pt>
                <c:pt idx="911">
                  <c:v>114</c:v>
                </c:pt>
                <c:pt idx="912">
                  <c:v>90</c:v>
                </c:pt>
                <c:pt idx="913">
                  <c:v>353</c:v>
                </c:pt>
                <c:pt idx="914">
                  <c:v>556</c:v>
                </c:pt>
                <c:pt idx="915">
                  <c:v>210</c:v>
                </c:pt>
                <c:pt idx="916">
                  <c:v>79</c:v>
                </c:pt>
                <c:pt idx="917">
                  <c:v>448</c:v>
                </c:pt>
                <c:pt idx="918">
                  <c:v>0</c:v>
                </c:pt>
                <c:pt idx="919">
                  <c:v>1880</c:v>
                </c:pt>
                <c:pt idx="920">
                  <c:v>511</c:v>
                </c:pt>
                <c:pt idx="921">
                  <c:v>120</c:v>
                </c:pt>
                <c:pt idx="922">
                  <c:v>1234</c:v>
                </c:pt>
                <c:pt idx="923">
                  <c:v>1226</c:v>
                </c:pt>
                <c:pt idx="924">
                  <c:v>1085</c:v>
                </c:pt>
                <c:pt idx="925">
                  <c:v>359</c:v>
                </c:pt>
                <c:pt idx="926">
                  <c:v>755</c:v>
                </c:pt>
                <c:pt idx="927">
                  <c:v>483</c:v>
                </c:pt>
                <c:pt idx="928">
                  <c:v>496</c:v>
                </c:pt>
                <c:pt idx="929">
                  <c:v>412</c:v>
                </c:pt>
                <c:pt idx="930">
                  <c:v>425</c:v>
                </c:pt>
                <c:pt idx="931">
                  <c:v>408</c:v>
                </c:pt>
                <c:pt idx="932">
                  <c:v>386</c:v>
                </c:pt>
                <c:pt idx="933">
                  <c:v>235</c:v>
                </c:pt>
                <c:pt idx="934">
                  <c:v>134</c:v>
                </c:pt>
                <c:pt idx="935">
                  <c:v>100</c:v>
                </c:pt>
                <c:pt idx="936">
                  <c:v>100</c:v>
                </c:pt>
                <c:pt idx="937">
                  <c:v>90</c:v>
                </c:pt>
                <c:pt idx="938">
                  <c:v>76</c:v>
                </c:pt>
                <c:pt idx="939">
                  <c:v>79</c:v>
                </c:pt>
                <c:pt idx="940">
                  <c:v>34</c:v>
                </c:pt>
                <c:pt idx="941">
                  <c:v>31</c:v>
                </c:pt>
                <c:pt idx="942">
                  <c:v>58</c:v>
                </c:pt>
                <c:pt idx="943">
                  <c:v>38</c:v>
                </c:pt>
                <c:pt idx="944">
                  <c:v>53</c:v>
                </c:pt>
                <c:pt idx="945">
                  <c:v>23</c:v>
                </c:pt>
                <c:pt idx="946">
                  <c:v>11</c:v>
                </c:pt>
                <c:pt idx="947">
                  <c:v>25</c:v>
                </c:pt>
                <c:pt idx="948">
                  <c:v>5</c:v>
                </c:pt>
                <c:pt idx="949">
                  <c:v>24</c:v>
                </c:pt>
                <c:pt idx="950">
                  <c:v>6</c:v>
                </c:pt>
                <c:pt idx="951">
                  <c:v>4</c:v>
                </c:pt>
                <c:pt idx="952">
                  <c:v>196</c:v>
                </c:pt>
                <c:pt idx="953">
                  <c:v>624</c:v>
                </c:pt>
                <c:pt idx="954">
                  <c:v>287</c:v>
                </c:pt>
                <c:pt idx="955">
                  <c:v>309</c:v>
                </c:pt>
                <c:pt idx="956">
                  <c:v>56</c:v>
                </c:pt>
                <c:pt idx="957">
                  <c:v>43</c:v>
                </c:pt>
                <c:pt idx="958">
                  <c:v>108</c:v>
                </c:pt>
                <c:pt idx="959">
                  <c:v>72</c:v>
                </c:pt>
                <c:pt idx="960">
                  <c:v>70</c:v>
                </c:pt>
                <c:pt idx="961">
                  <c:v>49</c:v>
                </c:pt>
                <c:pt idx="962">
                  <c:v>38</c:v>
                </c:pt>
                <c:pt idx="963">
                  <c:v>66</c:v>
                </c:pt>
                <c:pt idx="964">
                  <c:v>31</c:v>
                </c:pt>
                <c:pt idx="965">
                  <c:v>8</c:v>
                </c:pt>
                <c:pt idx="966">
                  <c:v>13</c:v>
                </c:pt>
                <c:pt idx="967">
                  <c:v>0</c:v>
                </c:pt>
                <c:pt idx="968">
                  <c:v>0</c:v>
                </c:pt>
                <c:pt idx="969">
                  <c:v>0</c:v>
                </c:pt>
                <c:pt idx="970">
                  <c:v>0</c:v>
                </c:pt>
                <c:pt idx="971">
                  <c:v>0</c:v>
                </c:pt>
                <c:pt idx="972">
                  <c:v>5</c:v>
                </c:pt>
                <c:pt idx="973">
                  <c:v>4</c:v>
                </c:pt>
                <c:pt idx="974">
                  <c:v>0</c:v>
                </c:pt>
                <c:pt idx="975">
                  <c:v>12</c:v>
                </c:pt>
                <c:pt idx="976">
                  <c:v>0</c:v>
                </c:pt>
                <c:pt idx="977">
                  <c:v>0</c:v>
                </c:pt>
                <c:pt idx="978">
                  <c:v>0</c:v>
                </c:pt>
                <c:pt idx="979">
                  <c:v>11</c:v>
                </c:pt>
                <c:pt idx="980">
                  <c:v>0</c:v>
                </c:pt>
                <c:pt idx="981">
                  <c:v>3</c:v>
                </c:pt>
                <c:pt idx="982">
                  <c:v>2</c:v>
                </c:pt>
                <c:pt idx="983">
                  <c:v>0</c:v>
                </c:pt>
                <c:pt idx="984">
                  <c:v>13</c:v>
                </c:pt>
                <c:pt idx="985">
                  <c:v>7</c:v>
                </c:pt>
                <c:pt idx="986">
                  <c:v>0</c:v>
                </c:pt>
                <c:pt idx="987">
                  <c:v>0</c:v>
                </c:pt>
                <c:pt idx="988">
                  <c:v>4</c:v>
                </c:pt>
                <c:pt idx="989">
                  <c:v>0</c:v>
                </c:pt>
                <c:pt idx="990">
                  <c:v>0</c:v>
                </c:pt>
                <c:pt idx="991">
                  <c:v>0</c:v>
                </c:pt>
                <c:pt idx="992">
                  <c:v>2</c:v>
                </c:pt>
                <c:pt idx="993">
                  <c:v>0</c:v>
                </c:pt>
                <c:pt idx="994">
                  <c:v>1</c:v>
                </c:pt>
                <c:pt idx="995">
                  <c:v>0</c:v>
                </c:pt>
                <c:pt idx="996">
                  <c:v>0</c:v>
                </c:pt>
                <c:pt idx="997">
                  <c:v>0</c:v>
                </c:pt>
                <c:pt idx="998">
                  <c:v>0</c:v>
                </c:pt>
                <c:pt idx="999">
                  <c:v>5</c:v>
                </c:pt>
                <c:pt idx="1000">
                  <c:v>0</c:v>
                </c:pt>
                <c:pt idx="1001">
                  <c:v>0</c:v>
                </c:pt>
                <c:pt idx="1002">
                  <c:v>0</c:v>
                </c:pt>
                <c:pt idx="1003">
                  <c:v>6</c:v>
                </c:pt>
                <c:pt idx="1004">
                  <c:v>0</c:v>
                </c:pt>
                <c:pt idx="1005">
                  <c:v>1</c:v>
                </c:pt>
                <c:pt idx="1006">
                  <c:v>0</c:v>
                </c:pt>
                <c:pt idx="1007">
                  <c:v>0</c:v>
                </c:pt>
                <c:pt idx="1008">
                  <c:v>0</c:v>
                </c:pt>
                <c:pt idx="1009">
                  <c:v>0</c:v>
                </c:pt>
                <c:pt idx="1010">
                  <c:v>0</c:v>
                </c:pt>
                <c:pt idx="1011">
                  <c:v>-5</c:v>
                </c:pt>
                <c:pt idx="1012">
                  <c:v>0</c:v>
                </c:pt>
                <c:pt idx="1013">
                  <c:v>-5</c:v>
                </c:pt>
                <c:pt idx="1014">
                  <c:v>3</c:v>
                </c:pt>
                <c:pt idx="1015">
                  <c:v>0</c:v>
                </c:pt>
                <c:pt idx="1016">
                  <c:v>0</c:v>
                </c:pt>
                <c:pt idx="1017">
                  <c:v>0</c:v>
                </c:pt>
                <c:pt idx="1018">
                  <c:v>3</c:v>
                </c:pt>
                <c:pt idx="1019">
                  <c:v>7</c:v>
                </c:pt>
                <c:pt idx="1020">
                  <c:v>0</c:v>
                </c:pt>
                <c:pt idx="1021">
                  <c:v>0</c:v>
                </c:pt>
                <c:pt idx="1022">
                  <c:v>1</c:v>
                </c:pt>
                <c:pt idx="1023">
                  <c:v>0</c:v>
                </c:pt>
                <c:pt idx="1024">
                  <c:v>0</c:v>
                </c:pt>
                <c:pt idx="1025">
                  <c:v>1</c:v>
                </c:pt>
                <c:pt idx="1026">
                  <c:v>3</c:v>
                </c:pt>
                <c:pt idx="1027">
                  <c:v>0</c:v>
                </c:pt>
                <c:pt idx="1028">
                  <c:v>0</c:v>
                </c:pt>
                <c:pt idx="1029">
                  <c:v>1</c:v>
                </c:pt>
                <c:pt idx="1030">
                  <c:v>0</c:v>
                </c:pt>
                <c:pt idx="1031">
                  <c:v>0</c:v>
                </c:pt>
                <c:pt idx="1032">
                  <c:v>0</c:v>
                </c:pt>
                <c:pt idx="1033">
                  <c:v>0</c:v>
                </c:pt>
                <c:pt idx="1034">
                  <c:v>0</c:v>
                </c:pt>
                <c:pt idx="1035">
                  <c:v>0</c:v>
                </c:pt>
                <c:pt idx="1036">
                  <c:v>3318</c:v>
                </c:pt>
                <c:pt idx="1037">
                  <c:v>2967</c:v>
                </c:pt>
                <c:pt idx="1038">
                  <c:v>2242</c:v>
                </c:pt>
                <c:pt idx="1039">
                  <c:v>2141</c:v>
                </c:pt>
                <c:pt idx="1040">
                  <c:v>116</c:v>
                </c:pt>
                <c:pt idx="1041">
                  <c:v>1355</c:v>
                </c:pt>
                <c:pt idx="1042">
                  <c:v>843</c:v>
                </c:pt>
                <c:pt idx="1043">
                  <c:v>836</c:v>
                </c:pt>
                <c:pt idx="1044">
                  <c:v>574</c:v>
                </c:pt>
                <c:pt idx="1045">
                  <c:v>395</c:v>
                </c:pt>
                <c:pt idx="1046">
                  <c:v>338</c:v>
                </c:pt>
                <c:pt idx="1047">
                  <c:v>138</c:v>
                </c:pt>
                <c:pt idx="1048">
                  <c:v>90</c:v>
                </c:pt>
                <c:pt idx="1049">
                  <c:v>396</c:v>
                </c:pt>
                <c:pt idx="1050">
                  <c:v>27</c:v>
                </c:pt>
                <c:pt idx="1051">
                  <c:v>90</c:v>
                </c:pt>
                <c:pt idx="1052">
                  <c:v>91</c:v>
                </c:pt>
                <c:pt idx="1053">
                  <c:v>243</c:v>
                </c:pt>
                <c:pt idx="1054">
                  <c:v>24</c:v>
                </c:pt>
                <c:pt idx="1055">
                  <c:v>0</c:v>
                </c:pt>
                <c:pt idx="1056">
                  <c:v>3</c:v>
                </c:pt>
                <c:pt idx="1057">
                  <c:v>280</c:v>
                </c:pt>
                <c:pt idx="1058">
                  <c:v>131</c:v>
                </c:pt>
                <c:pt idx="1059">
                  <c:v>577</c:v>
                </c:pt>
                <c:pt idx="1060">
                  <c:v>268</c:v>
                </c:pt>
                <c:pt idx="1061">
                  <c:v>314</c:v>
                </c:pt>
                <c:pt idx="1062">
                  <c:v>851</c:v>
                </c:pt>
                <c:pt idx="1063">
                  <c:v>956</c:v>
                </c:pt>
                <c:pt idx="1064">
                  <c:v>758</c:v>
                </c:pt>
                <c:pt idx="1065">
                  <c:v>3</c:v>
                </c:pt>
                <c:pt idx="1066">
                  <c:v>642</c:v>
                </c:pt>
                <c:pt idx="1067">
                  <c:v>505</c:v>
                </c:pt>
                <c:pt idx="1068">
                  <c:v>445</c:v>
                </c:pt>
                <c:pt idx="1069">
                  <c:v>450</c:v>
                </c:pt>
                <c:pt idx="1070">
                  <c:v>470</c:v>
                </c:pt>
                <c:pt idx="1071">
                  <c:v>417</c:v>
                </c:pt>
                <c:pt idx="1072">
                  <c:v>371</c:v>
                </c:pt>
                <c:pt idx="1073">
                  <c:v>280</c:v>
                </c:pt>
                <c:pt idx="1074">
                  <c:v>372</c:v>
                </c:pt>
                <c:pt idx="1075">
                  <c:v>301</c:v>
                </c:pt>
                <c:pt idx="1076">
                  <c:v>366</c:v>
                </c:pt>
                <c:pt idx="1077">
                  <c:v>160</c:v>
                </c:pt>
                <c:pt idx="1078">
                  <c:v>41</c:v>
                </c:pt>
                <c:pt idx="1079">
                  <c:v>92</c:v>
                </c:pt>
                <c:pt idx="1080">
                  <c:v>134</c:v>
                </c:pt>
                <c:pt idx="1081">
                  <c:v>117</c:v>
                </c:pt>
                <c:pt idx="1082">
                  <c:v>109</c:v>
                </c:pt>
                <c:pt idx="1083">
                  <c:v>35</c:v>
                </c:pt>
                <c:pt idx="1084">
                  <c:v>28</c:v>
                </c:pt>
                <c:pt idx="1085">
                  <c:v>41</c:v>
                </c:pt>
                <c:pt idx="1086">
                  <c:v>44</c:v>
                </c:pt>
                <c:pt idx="1087">
                  <c:v>35</c:v>
                </c:pt>
                <c:pt idx="1088">
                  <c:v>43</c:v>
                </c:pt>
                <c:pt idx="1089">
                  <c:v>33</c:v>
                </c:pt>
                <c:pt idx="1090">
                  <c:v>17</c:v>
                </c:pt>
                <c:pt idx="1091">
                  <c:v>85</c:v>
                </c:pt>
                <c:pt idx="1092">
                  <c:v>90</c:v>
                </c:pt>
                <c:pt idx="1093">
                  <c:v>18</c:v>
                </c:pt>
                <c:pt idx="1094">
                  <c:v>22</c:v>
                </c:pt>
                <c:pt idx="1095">
                  <c:v>298</c:v>
                </c:pt>
                <c:pt idx="1096">
                  <c:v>125</c:v>
                </c:pt>
                <c:pt idx="1097">
                  <c:v>252</c:v>
                </c:pt>
                <c:pt idx="1098">
                  <c:v>12</c:v>
                </c:pt>
                <c:pt idx="1099">
                  <c:v>20</c:v>
                </c:pt>
                <c:pt idx="1100">
                  <c:v>22</c:v>
                </c:pt>
                <c:pt idx="1101">
                  <c:v>15</c:v>
                </c:pt>
                <c:pt idx="1102">
                  <c:v>26</c:v>
                </c:pt>
                <c:pt idx="1103">
                  <c:v>17</c:v>
                </c:pt>
                <c:pt idx="1104">
                  <c:v>4</c:v>
                </c:pt>
                <c:pt idx="1105">
                  <c:v>0</c:v>
                </c:pt>
                <c:pt idx="1106">
                  <c:v>6</c:v>
                </c:pt>
                <c:pt idx="1107">
                  <c:v>27</c:v>
                </c:pt>
                <c:pt idx="1108">
                  <c:v>0</c:v>
                </c:pt>
                <c:pt idx="1109">
                  <c:v>11</c:v>
                </c:pt>
                <c:pt idx="1110">
                  <c:v>21</c:v>
                </c:pt>
                <c:pt idx="1111">
                  <c:v>8</c:v>
                </c:pt>
                <c:pt idx="1112">
                  <c:v>0</c:v>
                </c:pt>
                <c:pt idx="1113">
                  <c:v>4</c:v>
                </c:pt>
                <c:pt idx="1114">
                  <c:v>12</c:v>
                </c:pt>
                <c:pt idx="1115">
                  <c:v>15</c:v>
                </c:pt>
                <c:pt idx="1116">
                  <c:v>28</c:v>
                </c:pt>
                <c:pt idx="1117">
                  <c:v>0</c:v>
                </c:pt>
                <c:pt idx="1118">
                  <c:v>0</c:v>
                </c:pt>
                <c:pt idx="1119">
                  <c:v>1</c:v>
                </c:pt>
                <c:pt idx="1120">
                  <c:v>0</c:v>
                </c:pt>
                <c:pt idx="1121">
                  <c:v>0</c:v>
                </c:pt>
                <c:pt idx="1122">
                  <c:v>0</c:v>
                </c:pt>
                <c:pt idx="1123">
                  <c:v>33</c:v>
                </c:pt>
                <c:pt idx="1124">
                  <c:v>85</c:v>
                </c:pt>
                <c:pt idx="1125">
                  <c:v>90</c:v>
                </c:pt>
                <c:pt idx="1126">
                  <c:v>0</c:v>
                </c:pt>
                <c:pt idx="1127">
                  <c:v>2</c:v>
                </c:pt>
                <c:pt idx="1128">
                  <c:v>0</c:v>
                </c:pt>
                <c:pt idx="1129">
                  <c:v>80</c:v>
                </c:pt>
                <c:pt idx="1130">
                  <c:v>0</c:v>
                </c:pt>
                <c:pt idx="1131">
                  <c:v>2</c:v>
                </c:pt>
                <c:pt idx="1132">
                  <c:v>0</c:v>
                </c:pt>
                <c:pt idx="1133">
                  <c:v>2</c:v>
                </c:pt>
                <c:pt idx="1134">
                  <c:v>0</c:v>
                </c:pt>
                <c:pt idx="1135">
                  <c:v>1</c:v>
                </c:pt>
                <c:pt idx="1136">
                  <c:v>0</c:v>
                </c:pt>
                <c:pt idx="1137">
                  <c:v>0</c:v>
                </c:pt>
                <c:pt idx="1138">
                  <c:v>2</c:v>
                </c:pt>
                <c:pt idx="1139">
                  <c:v>0</c:v>
                </c:pt>
                <c:pt idx="1140">
                  <c:v>0</c:v>
                </c:pt>
                <c:pt idx="1141">
                  <c:v>0</c:v>
                </c:pt>
                <c:pt idx="1142">
                  <c:v>4</c:v>
                </c:pt>
                <c:pt idx="1143">
                  <c:v>0</c:v>
                </c:pt>
                <c:pt idx="1144">
                  <c:v>15</c:v>
                </c:pt>
                <c:pt idx="1145">
                  <c:v>0</c:v>
                </c:pt>
                <c:pt idx="1146">
                  <c:v>0</c:v>
                </c:pt>
                <c:pt idx="1147">
                  <c:v>0</c:v>
                </c:pt>
                <c:pt idx="1148">
                  <c:v>0</c:v>
                </c:pt>
                <c:pt idx="1149">
                  <c:v>0</c:v>
                </c:pt>
                <c:pt idx="1150">
                  <c:v>8</c:v>
                </c:pt>
                <c:pt idx="1151">
                  <c:v>0</c:v>
                </c:pt>
                <c:pt idx="1152">
                  <c:v>0</c:v>
                </c:pt>
                <c:pt idx="1153">
                  <c:v>0</c:v>
                </c:pt>
                <c:pt idx="1154">
                  <c:v>55</c:v>
                </c:pt>
                <c:pt idx="1155">
                  <c:v>3753</c:v>
                </c:pt>
                <c:pt idx="1156">
                  <c:v>800</c:v>
                </c:pt>
                <c:pt idx="1157">
                  <c:v>2551</c:v>
                </c:pt>
                <c:pt idx="1158">
                  <c:v>2769</c:v>
                </c:pt>
                <c:pt idx="1159">
                  <c:v>2082</c:v>
                </c:pt>
                <c:pt idx="1160">
                  <c:v>183</c:v>
                </c:pt>
                <c:pt idx="1161">
                  <c:v>1778</c:v>
                </c:pt>
                <c:pt idx="1162">
                  <c:v>1352</c:v>
                </c:pt>
                <c:pt idx="1163">
                  <c:v>1673</c:v>
                </c:pt>
                <c:pt idx="1164">
                  <c:v>1323</c:v>
                </c:pt>
                <c:pt idx="1165">
                  <c:v>402</c:v>
                </c:pt>
                <c:pt idx="1166">
                  <c:v>742</c:v>
                </c:pt>
                <c:pt idx="1167">
                  <c:v>855</c:v>
                </c:pt>
                <c:pt idx="1168">
                  <c:v>645</c:v>
                </c:pt>
                <c:pt idx="1169">
                  <c:v>707</c:v>
                </c:pt>
                <c:pt idx="1170">
                  <c:v>83</c:v>
                </c:pt>
                <c:pt idx="1171">
                  <c:v>481</c:v>
                </c:pt>
                <c:pt idx="1172">
                  <c:v>399</c:v>
                </c:pt>
                <c:pt idx="1173">
                  <c:v>18</c:v>
                </c:pt>
                <c:pt idx="1174">
                  <c:v>316</c:v>
                </c:pt>
                <c:pt idx="1175">
                  <c:v>260</c:v>
                </c:pt>
                <c:pt idx="1176">
                  <c:v>90</c:v>
                </c:pt>
                <c:pt idx="1177">
                  <c:v>90</c:v>
                </c:pt>
                <c:pt idx="1178">
                  <c:v>1800</c:v>
                </c:pt>
                <c:pt idx="1179">
                  <c:v>1559</c:v>
                </c:pt>
                <c:pt idx="1180">
                  <c:v>1091</c:v>
                </c:pt>
                <c:pt idx="1181">
                  <c:v>1022</c:v>
                </c:pt>
                <c:pt idx="1182">
                  <c:v>1026</c:v>
                </c:pt>
                <c:pt idx="1183">
                  <c:v>8</c:v>
                </c:pt>
                <c:pt idx="1184">
                  <c:v>1065</c:v>
                </c:pt>
                <c:pt idx="1185">
                  <c:v>1024</c:v>
                </c:pt>
                <c:pt idx="1186">
                  <c:v>1053</c:v>
                </c:pt>
                <c:pt idx="1187">
                  <c:v>988</c:v>
                </c:pt>
                <c:pt idx="1188">
                  <c:v>805</c:v>
                </c:pt>
                <c:pt idx="1189">
                  <c:v>786</c:v>
                </c:pt>
                <c:pt idx="1190">
                  <c:v>908</c:v>
                </c:pt>
                <c:pt idx="1191">
                  <c:v>90</c:v>
                </c:pt>
                <c:pt idx="1192">
                  <c:v>670</c:v>
                </c:pt>
                <c:pt idx="1193">
                  <c:v>665</c:v>
                </c:pt>
                <c:pt idx="1194">
                  <c:v>636</c:v>
                </c:pt>
                <c:pt idx="1195">
                  <c:v>505</c:v>
                </c:pt>
                <c:pt idx="1196">
                  <c:v>517</c:v>
                </c:pt>
                <c:pt idx="1197">
                  <c:v>483</c:v>
                </c:pt>
                <c:pt idx="1198">
                  <c:v>637</c:v>
                </c:pt>
                <c:pt idx="1199">
                  <c:v>490</c:v>
                </c:pt>
                <c:pt idx="1200">
                  <c:v>604</c:v>
                </c:pt>
                <c:pt idx="1201">
                  <c:v>536</c:v>
                </c:pt>
                <c:pt idx="1202">
                  <c:v>455</c:v>
                </c:pt>
                <c:pt idx="1203">
                  <c:v>449</c:v>
                </c:pt>
                <c:pt idx="1204">
                  <c:v>468</c:v>
                </c:pt>
                <c:pt idx="1205">
                  <c:v>470</c:v>
                </c:pt>
                <c:pt idx="1206">
                  <c:v>362</c:v>
                </c:pt>
                <c:pt idx="1207">
                  <c:v>434</c:v>
                </c:pt>
                <c:pt idx="1208">
                  <c:v>449</c:v>
                </c:pt>
                <c:pt idx="1209">
                  <c:v>439</c:v>
                </c:pt>
                <c:pt idx="1210">
                  <c:v>261</c:v>
                </c:pt>
                <c:pt idx="1211">
                  <c:v>59</c:v>
                </c:pt>
                <c:pt idx="1212">
                  <c:v>299</c:v>
                </c:pt>
                <c:pt idx="1213">
                  <c:v>310</c:v>
                </c:pt>
                <c:pt idx="1214">
                  <c:v>153</c:v>
                </c:pt>
                <c:pt idx="1215">
                  <c:v>178</c:v>
                </c:pt>
                <c:pt idx="1216">
                  <c:v>168</c:v>
                </c:pt>
                <c:pt idx="1217">
                  <c:v>99</c:v>
                </c:pt>
                <c:pt idx="1218">
                  <c:v>105</c:v>
                </c:pt>
                <c:pt idx="1219">
                  <c:v>175</c:v>
                </c:pt>
                <c:pt idx="1220">
                  <c:v>107</c:v>
                </c:pt>
                <c:pt idx="1221">
                  <c:v>90</c:v>
                </c:pt>
                <c:pt idx="1222">
                  <c:v>89</c:v>
                </c:pt>
                <c:pt idx="1223">
                  <c:v>90</c:v>
                </c:pt>
                <c:pt idx="1224">
                  <c:v>90</c:v>
                </c:pt>
                <c:pt idx="1225">
                  <c:v>90</c:v>
                </c:pt>
                <c:pt idx="1226">
                  <c:v>91</c:v>
                </c:pt>
                <c:pt idx="1227">
                  <c:v>89</c:v>
                </c:pt>
                <c:pt idx="1228">
                  <c:v>68</c:v>
                </c:pt>
                <c:pt idx="1229">
                  <c:v>152</c:v>
                </c:pt>
                <c:pt idx="1230">
                  <c:v>60</c:v>
                </c:pt>
                <c:pt idx="1231">
                  <c:v>140</c:v>
                </c:pt>
                <c:pt idx="1232">
                  <c:v>48</c:v>
                </c:pt>
                <c:pt idx="1233">
                  <c:v>90</c:v>
                </c:pt>
                <c:pt idx="1234">
                  <c:v>64</c:v>
                </c:pt>
                <c:pt idx="1235">
                  <c:v>60</c:v>
                </c:pt>
                <c:pt idx="1236">
                  <c:v>60</c:v>
                </c:pt>
                <c:pt idx="1237">
                  <c:v>50</c:v>
                </c:pt>
                <c:pt idx="1238">
                  <c:v>54</c:v>
                </c:pt>
                <c:pt idx="1239">
                  <c:v>38</c:v>
                </c:pt>
                <c:pt idx="1240">
                  <c:v>60</c:v>
                </c:pt>
                <c:pt idx="1241">
                  <c:v>60</c:v>
                </c:pt>
                <c:pt idx="1242">
                  <c:v>60</c:v>
                </c:pt>
                <c:pt idx="1243">
                  <c:v>90</c:v>
                </c:pt>
                <c:pt idx="1244">
                  <c:v>90</c:v>
                </c:pt>
                <c:pt idx="1245">
                  <c:v>77</c:v>
                </c:pt>
                <c:pt idx="1246">
                  <c:v>149</c:v>
                </c:pt>
                <c:pt idx="1247">
                  <c:v>60</c:v>
                </c:pt>
                <c:pt idx="1248">
                  <c:v>60</c:v>
                </c:pt>
                <c:pt idx="1249">
                  <c:v>52</c:v>
                </c:pt>
                <c:pt idx="1250">
                  <c:v>54</c:v>
                </c:pt>
                <c:pt idx="1251">
                  <c:v>60</c:v>
                </c:pt>
                <c:pt idx="1252">
                  <c:v>54</c:v>
                </c:pt>
                <c:pt idx="1253">
                  <c:v>50</c:v>
                </c:pt>
                <c:pt idx="1254">
                  <c:v>60</c:v>
                </c:pt>
                <c:pt idx="1255">
                  <c:v>53</c:v>
                </c:pt>
                <c:pt idx="1256">
                  <c:v>59</c:v>
                </c:pt>
                <c:pt idx="1257">
                  <c:v>60</c:v>
                </c:pt>
                <c:pt idx="1258">
                  <c:v>60</c:v>
                </c:pt>
                <c:pt idx="1259">
                  <c:v>52</c:v>
                </c:pt>
                <c:pt idx="1260">
                  <c:v>60</c:v>
                </c:pt>
                <c:pt idx="1261">
                  <c:v>66</c:v>
                </c:pt>
                <c:pt idx="1262">
                  <c:v>47</c:v>
                </c:pt>
                <c:pt idx="1263">
                  <c:v>53</c:v>
                </c:pt>
                <c:pt idx="1264">
                  <c:v>61</c:v>
                </c:pt>
                <c:pt idx="1265">
                  <c:v>60</c:v>
                </c:pt>
                <c:pt idx="1266">
                  <c:v>59</c:v>
                </c:pt>
                <c:pt idx="1267">
                  <c:v>59</c:v>
                </c:pt>
                <c:pt idx="1268">
                  <c:v>54</c:v>
                </c:pt>
                <c:pt idx="1269">
                  <c:v>54</c:v>
                </c:pt>
                <c:pt idx="1270">
                  <c:v>60</c:v>
                </c:pt>
                <c:pt idx="1271">
                  <c:v>60</c:v>
                </c:pt>
                <c:pt idx="1272">
                  <c:v>60</c:v>
                </c:pt>
                <c:pt idx="1273">
                  <c:v>73</c:v>
                </c:pt>
                <c:pt idx="1274">
                  <c:v>55</c:v>
                </c:pt>
                <c:pt idx="1275">
                  <c:v>49</c:v>
                </c:pt>
                <c:pt idx="1276">
                  <c:v>52</c:v>
                </c:pt>
                <c:pt idx="1277">
                  <c:v>49</c:v>
                </c:pt>
                <c:pt idx="1278">
                  <c:v>60</c:v>
                </c:pt>
                <c:pt idx="1279">
                  <c:v>54</c:v>
                </c:pt>
                <c:pt idx="1280">
                  <c:v>59</c:v>
                </c:pt>
                <c:pt idx="1281">
                  <c:v>59</c:v>
                </c:pt>
                <c:pt idx="1282">
                  <c:v>54</c:v>
                </c:pt>
                <c:pt idx="1283">
                  <c:v>54</c:v>
                </c:pt>
                <c:pt idx="1284">
                  <c:v>59</c:v>
                </c:pt>
                <c:pt idx="1285">
                  <c:v>59</c:v>
                </c:pt>
                <c:pt idx="1286">
                  <c:v>377</c:v>
                </c:pt>
                <c:pt idx="1287">
                  <c:v>64</c:v>
                </c:pt>
                <c:pt idx="1288">
                  <c:v>63</c:v>
                </c:pt>
                <c:pt idx="1289">
                  <c:v>60</c:v>
                </c:pt>
                <c:pt idx="1290">
                  <c:v>57</c:v>
                </c:pt>
                <c:pt idx="1291">
                  <c:v>63</c:v>
                </c:pt>
                <c:pt idx="1292">
                  <c:v>63</c:v>
                </c:pt>
                <c:pt idx="1293">
                  <c:v>63</c:v>
                </c:pt>
                <c:pt idx="1294">
                  <c:v>63</c:v>
                </c:pt>
                <c:pt idx="1295">
                  <c:v>63</c:v>
                </c:pt>
                <c:pt idx="1296">
                  <c:v>60</c:v>
                </c:pt>
                <c:pt idx="1297">
                  <c:v>60</c:v>
                </c:pt>
                <c:pt idx="1298">
                  <c:v>63</c:v>
                </c:pt>
                <c:pt idx="1299">
                  <c:v>57</c:v>
                </c:pt>
                <c:pt idx="1300">
                  <c:v>63</c:v>
                </c:pt>
                <c:pt idx="1301">
                  <c:v>57</c:v>
                </c:pt>
                <c:pt idx="1302">
                  <c:v>63</c:v>
                </c:pt>
                <c:pt idx="1303">
                  <c:v>60</c:v>
                </c:pt>
                <c:pt idx="1304">
                  <c:v>45</c:v>
                </c:pt>
                <c:pt idx="1305">
                  <c:v>60</c:v>
                </c:pt>
                <c:pt idx="1306">
                  <c:v>60</c:v>
                </c:pt>
                <c:pt idx="1307">
                  <c:v>49</c:v>
                </c:pt>
                <c:pt idx="1308">
                  <c:v>55</c:v>
                </c:pt>
                <c:pt idx="1309">
                  <c:v>60</c:v>
                </c:pt>
                <c:pt idx="1310">
                  <c:v>60</c:v>
                </c:pt>
                <c:pt idx="1311">
                  <c:v>59</c:v>
                </c:pt>
                <c:pt idx="1312">
                  <c:v>59</c:v>
                </c:pt>
                <c:pt idx="1313">
                  <c:v>59</c:v>
                </c:pt>
                <c:pt idx="1314">
                  <c:v>49</c:v>
                </c:pt>
                <c:pt idx="1315">
                  <c:v>55</c:v>
                </c:pt>
                <c:pt idx="1316">
                  <c:v>55</c:v>
                </c:pt>
                <c:pt idx="1317">
                  <c:v>66</c:v>
                </c:pt>
                <c:pt idx="1318">
                  <c:v>66</c:v>
                </c:pt>
                <c:pt idx="1319">
                  <c:v>66</c:v>
                </c:pt>
                <c:pt idx="1320">
                  <c:v>55</c:v>
                </c:pt>
                <c:pt idx="1321">
                  <c:v>45</c:v>
                </c:pt>
                <c:pt idx="1322">
                  <c:v>55</c:v>
                </c:pt>
                <c:pt idx="1323">
                  <c:v>42</c:v>
                </c:pt>
                <c:pt idx="1324">
                  <c:v>55</c:v>
                </c:pt>
                <c:pt idx="1325">
                  <c:v>55</c:v>
                </c:pt>
                <c:pt idx="1326">
                  <c:v>37</c:v>
                </c:pt>
                <c:pt idx="1327">
                  <c:v>49</c:v>
                </c:pt>
                <c:pt idx="1328">
                  <c:v>55</c:v>
                </c:pt>
                <c:pt idx="1329">
                  <c:v>49</c:v>
                </c:pt>
                <c:pt idx="1330">
                  <c:v>47</c:v>
                </c:pt>
                <c:pt idx="1331">
                  <c:v>53</c:v>
                </c:pt>
                <c:pt idx="1332">
                  <c:v>40</c:v>
                </c:pt>
                <c:pt idx="1333">
                  <c:v>49</c:v>
                </c:pt>
                <c:pt idx="1334">
                  <c:v>59</c:v>
                </c:pt>
                <c:pt idx="1335">
                  <c:v>53</c:v>
                </c:pt>
                <c:pt idx="1336">
                  <c:v>59</c:v>
                </c:pt>
                <c:pt idx="1337">
                  <c:v>53</c:v>
                </c:pt>
                <c:pt idx="1338">
                  <c:v>47</c:v>
                </c:pt>
                <c:pt idx="1339">
                  <c:v>53</c:v>
                </c:pt>
                <c:pt idx="1340">
                  <c:v>53</c:v>
                </c:pt>
                <c:pt idx="1341">
                  <c:v>60</c:v>
                </c:pt>
                <c:pt idx="1342">
                  <c:v>56</c:v>
                </c:pt>
                <c:pt idx="1343">
                  <c:v>66</c:v>
                </c:pt>
                <c:pt idx="1344">
                  <c:v>404</c:v>
                </c:pt>
                <c:pt idx="1345">
                  <c:v>53</c:v>
                </c:pt>
                <c:pt idx="1346">
                  <c:v>47</c:v>
                </c:pt>
                <c:pt idx="1347">
                  <c:v>46</c:v>
                </c:pt>
                <c:pt idx="1348">
                  <c:v>33</c:v>
                </c:pt>
                <c:pt idx="1349">
                  <c:v>29</c:v>
                </c:pt>
                <c:pt idx="1350">
                  <c:v>39</c:v>
                </c:pt>
                <c:pt idx="1351">
                  <c:v>29</c:v>
                </c:pt>
                <c:pt idx="1352">
                  <c:v>53</c:v>
                </c:pt>
                <c:pt idx="1353">
                  <c:v>47</c:v>
                </c:pt>
                <c:pt idx="1354">
                  <c:v>52</c:v>
                </c:pt>
                <c:pt idx="1355">
                  <c:v>48</c:v>
                </c:pt>
                <c:pt idx="1356">
                  <c:v>36</c:v>
                </c:pt>
                <c:pt idx="1357">
                  <c:v>39</c:v>
                </c:pt>
                <c:pt idx="1358">
                  <c:v>63</c:v>
                </c:pt>
                <c:pt idx="1359">
                  <c:v>57</c:v>
                </c:pt>
                <c:pt idx="1360">
                  <c:v>53</c:v>
                </c:pt>
                <c:pt idx="1361">
                  <c:v>23</c:v>
                </c:pt>
                <c:pt idx="1362">
                  <c:v>25</c:v>
                </c:pt>
                <c:pt idx="1363">
                  <c:v>48</c:v>
                </c:pt>
                <c:pt idx="1364">
                  <c:v>37</c:v>
                </c:pt>
                <c:pt idx="1365">
                  <c:v>34</c:v>
                </c:pt>
                <c:pt idx="1366">
                  <c:v>39</c:v>
                </c:pt>
                <c:pt idx="1367">
                  <c:v>39</c:v>
                </c:pt>
                <c:pt idx="1368">
                  <c:v>34</c:v>
                </c:pt>
                <c:pt idx="1369">
                  <c:v>28</c:v>
                </c:pt>
                <c:pt idx="1370">
                  <c:v>20</c:v>
                </c:pt>
                <c:pt idx="1371">
                  <c:v>26</c:v>
                </c:pt>
                <c:pt idx="1372">
                  <c:v>60</c:v>
                </c:pt>
                <c:pt idx="1373">
                  <c:v>50</c:v>
                </c:pt>
                <c:pt idx="1374">
                  <c:v>60</c:v>
                </c:pt>
                <c:pt idx="1375">
                  <c:v>1</c:v>
                </c:pt>
                <c:pt idx="1376">
                  <c:v>0</c:v>
                </c:pt>
                <c:pt idx="1377">
                  <c:v>14</c:v>
                </c:pt>
                <c:pt idx="1378">
                  <c:v>0</c:v>
                </c:pt>
                <c:pt idx="1379">
                  <c:v>0</c:v>
                </c:pt>
                <c:pt idx="1380">
                  <c:v>60</c:v>
                </c:pt>
                <c:pt idx="1381">
                  <c:v>55</c:v>
                </c:pt>
                <c:pt idx="1382">
                  <c:v>0</c:v>
                </c:pt>
                <c:pt idx="1383">
                  <c:v>42</c:v>
                </c:pt>
                <c:pt idx="1384">
                  <c:v>42</c:v>
                </c:pt>
                <c:pt idx="1385">
                  <c:v>47</c:v>
                </c:pt>
                <c:pt idx="1386">
                  <c:v>48</c:v>
                </c:pt>
                <c:pt idx="1387">
                  <c:v>40</c:v>
                </c:pt>
                <c:pt idx="1388">
                  <c:v>48</c:v>
                </c:pt>
                <c:pt idx="1389">
                  <c:v>48</c:v>
                </c:pt>
                <c:pt idx="1390">
                  <c:v>36</c:v>
                </c:pt>
                <c:pt idx="1391">
                  <c:v>36</c:v>
                </c:pt>
                <c:pt idx="1392">
                  <c:v>46</c:v>
                </c:pt>
                <c:pt idx="1393">
                  <c:v>46</c:v>
                </c:pt>
                <c:pt idx="1394">
                  <c:v>36</c:v>
                </c:pt>
                <c:pt idx="1395">
                  <c:v>55</c:v>
                </c:pt>
                <c:pt idx="1396">
                  <c:v>46</c:v>
                </c:pt>
                <c:pt idx="1397">
                  <c:v>24</c:v>
                </c:pt>
                <c:pt idx="1398">
                  <c:v>0</c:v>
                </c:pt>
                <c:pt idx="1399">
                  <c:v>40</c:v>
                </c:pt>
                <c:pt idx="1400">
                  <c:v>53</c:v>
                </c:pt>
                <c:pt idx="1401">
                  <c:v>53</c:v>
                </c:pt>
                <c:pt idx="1402">
                  <c:v>47</c:v>
                </c:pt>
                <c:pt idx="1403">
                  <c:v>53</c:v>
                </c:pt>
                <c:pt idx="1404">
                  <c:v>53</c:v>
                </c:pt>
                <c:pt idx="1405">
                  <c:v>46</c:v>
                </c:pt>
                <c:pt idx="1406">
                  <c:v>46</c:v>
                </c:pt>
                <c:pt idx="1407">
                  <c:v>15</c:v>
                </c:pt>
                <c:pt idx="1408">
                  <c:v>39</c:v>
                </c:pt>
                <c:pt idx="1409">
                  <c:v>40</c:v>
                </c:pt>
                <c:pt idx="1410">
                  <c:v>37</c:v>
                </c:pt>
                <c:pt idx="1411">
                  <c:v>48</c:v>
                </c:pt>
                <c:pt idx="1412">
                  <c:v>42</c:v>
                </c:pt>
                <c:pt idx="1413">
                  <c:v>48</c:v>
                </c:pt>
                <c:pt idx="1414">
                  <c:v>24</c:v>
                </c:pt>
                <c:pt idx="1415">
                  <c:v>34</c:v>
                </c:pt>
                <c:pt idx="1416">
                  <c:v>20</c:v>
                </c:pt>
                <c:pt idx="1417">
                  <c:v>0</c:v>
                </c:pt>
                <c:pt idx="1418">
                  <c:v>42</c:v>
                </c:pt>
                <c:pt idx="1419">
                  <c:v>40</c:v>
                </c:pt>
                <c:pt idx="1420">
                  <c:v>46</c:v>
                </c:pt>
                <c:pt idx="1421">
                  <c:v>17</c:v>
                </c:pt>
                <c:pt idx="1422">
                  <c:v>166</c:v>
                </c:pt>
                <c:pt idx="1423">
                  <c:v>842</c:v>
                </c:pt>
                <c:pt idx="1424">
                  <c:v>370</c:v>
                </c:pt>
                <c:pt idx="1425">
                  <c:v>1049</c:v>
                </c:pt>
                <c:pt idx="1426">
                  <c:v>156</c:v>
                </c:pt>
                <c:pt idx="1427">
                  <c:v>840</c:v>
                </c:pt>
                <c:pt idx="1428">
                  <c:v>393</c:v>
                </c:pt>
                <c:pt idx="1429">
                  <c:v>305</c:v>
                </c:pt>
                <c:pt idx="1430">
                  <c:v>438</c:v>
                </c:pt>
                <c:pt idx="1431">
                  <c:v>255</c:v>
                </c:pt>
                <c:pt idx="1432">
                  <c:v>368</c:v>
                </c:pt>
                <c:pt idx="1433">
                  <c:v>443</c:v>
                </c:pt>
                <c:pt idx="1434">
                  <c:v>386</c:v>
                </c:pt>
                <c:pt idx="1435">
                  <c:v>19</c:v>
                </c:pt>
                <c:pt idx="1436">
                  <c:v>27</c:v>
                </c:pt>
                <c:pt idx="1437">
                  <c:v>233</c:v>
                </c:pt>
                <c:pt idx="1438">
                  <c:v>76</c:v>
                </c:pt>
                <c:pt idx="1439">
                  <c:v>413</c:v>
                </c:pt>
                <c:pt idx="1440">
                  <c:v>165</c:v>
                </c:pt>
                <c:pt idx="1441">
                  <c:v>22</c:v>
                </c:pt>
                <c:pt idx="1442">
                  <c:v>122</c:v>
                </c:pt>
                <c:pt idx="1443">
                  <c:v>43</c:v>
                </c:pt>
                <c:pt idx="1444">
                  <c:v>6</c:v>
                </c:pt>
                <c:pt idx="1445">
                  <c:v>128</c:v>
                </c:pt>
                <c:pt idx="1446">
                  <c:v>286</c:v>
                </c:pt>
                <c:pt idx="1447">
                  <c:v>199</c:v>
                </c:pt>
                <c:pt idx="1448">
                  <c:v>92</c:v>
                </c:pt>
                <c:pt idx="1449">
                  <c:v>79</c:v>
                </c:pt>
                <c:pt idx="1450">
                  <c:v>0</c:v>
                </c:pt>
                <c:pt idx="1451">
                  <c:v>40</c:v>
                </c:pt>
                <c:pt idx="1452">
                  <c:v>84</c:v>
                </c:pt>
                <c:pt idx="1453">
                  <c:v>34</c:v>
                </c:pt>
                <c:pt idx="1454">
                  <c:v>15</c:v>
                </c:pt>
                <c:pt idx="1455">
                  <c:v>10</c:v>
                </c:pt>
                <c:pt idx="1456">
                  <c:v>0</c:v>
                </c:pt>
                <c:pt idx="1457">
                  <c:v>0</c:v>
                </c:pt>
                <c:pt idx="1458">
                  <c:v>0</c:v>
                </c:pt>
                <c:pt idx="1459">
                  <c:v>0</c:v>
                </c:pt>
                <c:pt idx="1460">
                  <c:v>39</c:v>
                </c:pt>
                <c:pt idx="1461">
                  <c:v>0</c:v>
                </c:pt>
                <c:pt idx="1462">
                  <c:v>0</c:v>
                </c:pt>
                <c:pt idx="1463">
                  <c:v>17</c:v>
                </c:pt>
                <c:pt idx="1464">
                  <c:v>0</c:v>
                </c:pt>
                <c:pt idx="1465">
                  <c:v>27</c:v>
                </c:pt>
                <c:pt idx="1466">
                  <c:v>15</c:v>
                </c:pt>
                <c:pt idx="1467">
                  <c:v>323</c:v>
                </c:pt>
                <c:pt idx="1468">
                  <c:v>1833</c:v>
                </c:pt>
                <c:pt idx="1469">
                  <c:v>174</c:v>
                </c:pt>
                <c:pt idx="1470">
                  <c:v>351</c:v>
                </c:pt>
                <c:pt idx="1471">
                  <c:v>1537</c:v>
                </c:pt>
                <c:pt idx="1472">
                  <c:v>348</c:v>
                </c:pt>
                <c:pt idx="1473">
                  <c:v>2074</c:v>
                </c:pt>
                <c:pt idx="1474">
                  <c:v>3315</c:v>
                </c:pt>
                <c:pt idx="1475">
                  <c:v>1222</c:v>
                </c:pt>
                <c:pt idx="1476">
                  <c:v>1194</c:v>
                </c:pt>
                <c:pt idx="1477">
                  <c:v>1176</c:v>
                </c:pt>
                <c:pt idx="1478">
                  <c:v>403</c:v>
                </c:pt>
                <c:pt idx="1479">
                  <c:v>960</c:v>
                </c:pt>
                <c:pt idx="1480">
                  <c:v>944</c:v>
                </c:pt>
                <c:pt idx="1481">
                  <c:v>946</c:v>
                </c:pt>
                <c:pt idx="1482">
                  <c:v>919</c:v>
                </c:pt>
                <c:pt idx="1483">
                  <c:v>903</c:v>
                </c:pt>
                <c:pt idx="1484">
                  <c:v>879</c:v>
                </c:pt>
                <c:pt idx="1485">
                  <c:v>839</c:v>
                </c:pt>
                <c:pt idx="1486">
                  <c:v>814</c:v>
                </c:pt>
                <c:pt idx="1487">
                  <c:v>861</c:v>
                </c:pt>
                <c:pt idx="1488">
                  <c:v>709</c:v>
                </c:pt>
                <c:pt idx="1489">
                  <c:v>712</c:v>
                </c:pt>
                <c:pt idx="1490">
                  <c:v>674</c:v>
                </c:pt>
                <c:pt idx="1491">
                  <c:v>649</c:v>
                </c:pt>
                <c:pt idx="1492">
                  <c:v>646</c:v>
                </c:pt>
                <c:pt idx="1493">
                  <c:v>568</c:v>
                </c:pt>
                <c:pt idx="1494">
                  <c:v>579</c:v>
                </c:pt>
                <c:pt idx="1495">
                  <c:v>540</c:v>
                </c:pt>
                <c:pt idx="1496">
                  <c:v>480</c:v>
                </c:pt>
                <c:pt idx="1497">
                  <c:v>471</c:v>
                </c:pt>
                <c:pt idx="1498">
                  <c:v>481</c:v>
                </c:pt>
                <c:pt idx="1499">
                  <c:v>366</c:v>
                </c:pt>
                <c:pt idx="1500">
                  <c:v>378</c:v>
                </c:pt>
                <c:pt idx="1501">
                  <c:v>355</c:v>
                </c:pt>
                <c:pt idx="1502">
                  <c:v>369</c:v>
                </c:pt>
                <c:pt idx="1503">
                  <c:v>333</c:v>
                </c:pt>
                <c:pt idx="1504">
                  <c:v>210</c:v>
                </c:pt>
                <c:pt idx="1505">
                  <c:v>201</c:v>
                </c:pt>
                <c:pt idx="1506">
                  <c:v>183</c:v>
                </c:pt>
                <c:pt idx="1507">
                  <c:v>179</c:v>
                </c:pt>
                <c:pt idx="1508">
                  <c:v>129</c:v>
                </c:pt>
                <c:pt idx="1509">
                  <c:v>129</c:v>
                </c:pt>
                <c:pt idx="1510">
                  <c:v>113</c:v>
                </c:pt>
                <c:pt idx="1511">
                  <c:v>511</c:v>
                </c:pt>
                <c:pt idx="1512">
                  <c:v>446</c:v>
                </c:pt>
                <c:pt idx="1513">
                  <c:v>451</c:v>
                </c:pt>
                <c:pt idx="1514">
                  <c:v>122</c:v>
                </c:pt>
                <c:pt idx="1515">
                  <c:v>90</c:v>
                </c:pt>
                <c:pt idx="1516">
                  <c:v>90</c:v>
                </c:pt>
                <c:pt idx="1517">
                  <c:v>93</c:v>
                </c:pt>
                <c:pt idx="1518">
                  <c:v>90</c:v>
                </c:pt>
                <c:pt idx="1519">
                  <c:v>93</c:v>
                </c:pt>
                <c:pt idx="1520">
                  <c:v>90</c:v>
                </c:pt>
                <c:pt idx="1521">
                  <c:v>90</c:v>
                </c:pt>
                <c:pt idx="1522">
                  <c:v>90</c:v>
                </c:pt>
                <c:pt idx="1523">
                  <c:v>90</c:v>
                </c:pt>
                <c:pt idx="1524">
                  <c:v>90</c:v>
                </c:pt>
                <c:pt idx="1525">
                  <c:v>90</c:v>
                </c:pt>
                <c:pt idx="1526">
                  <c:v>90</c:v>
                </c:pt>
                <c:pt idx="1527">
                  <c:v>77</c:v>
                </c:pt>
                <c:pt idx="1528">
                  <c:v>90</c:v>
                </c:pt>
                <c:pt idx="1529">
                  <c:v>90</c:v>
                </c:pt>
                <c:pt idx="1530">
                  <c:v>90</c:v>
                </c:pt>
                <c:pt idx="1531">
                  <c:v>90</c:v>
                </c:pt>
                <c:pt idx="1532">
                  <c:v>90</c:v>
                </c:pt>
                <c:pt idx="1533">
                  <c:v>90</c:v>
                </c:pt>
                <c:pt idx="1534">
                  <c:v>90</c:v>
                </c:pt>
                <c:pt idx="1535">
                  <c:v>90</c:v>
                </c:pt>
                <c:pt idx="1536">
                  <c:v>90</c:v>
                </c:pt>
                <c:pt idx="1537">
                  <c:v>90</c:v>
                </c:pt>
                <c:pt idx="1538">
                  <c:v>88</c:v>
                </c:pt>
                <c:pt idx="1539">
                  <c:v>0</c:v>
                </c:pt>
                <c:pt idx="1540">
                  <c:v>88</c:v>
                </c:pt>
                <c:pt idx="1541">
                  <c:v>88</c:v>
                </c:pt>
                <c:pt idx="1542">
                  <c:v>88</c:v>
                </c:pt>
                <c:pt idx="1543">
                  <c:v>88</c:v>
                </c:pt>
                <c:pt idx="1544">
                  <c:v>84</c:v>
                </c:pt>
                <c:pt idx="1545">
                  <c:v>85</c:v>
                </c:pt>
                <c:pt idx="1546">
                  <c:v>85</c:v>
                </c:pt>
                <c:pt idx="1547">
                  <c:v>80</c:v>
                </c:pt>
                <c:pt idx="1548">
                  <c:v>85</c:v>
                </c:pt>
                <c:pt idx="1549">
                  <c:v>85</c:v>
                </c:pt>
                <c:pt idx="1550">
                  <c:v>85</c:v>
                </c:pt>
                <c:pt idx="1551">
                  <c:v>85</c:v>
                </c:pt>
                <c:pt idx="1552">
                  <c:v>85</c:v>
                </c:pt>
                <c:pt idx="1553">
                  <c:v>85</c:v>
                </c:pt>
                <c:pt idx="1554">
                  <c:v>85</c:v>
                </c:pt>
                <c:pt idx="1555">
                  <c:v>85</c:v>
                </c:pt>
                <c:pt idx="1556">
                  <c:v>85</c:v>
                </c:pt>
                <c:pt idx="1557">
                  <c:v>76</c:v>
                </c:pt>
                <c:pt idx="1558">
                  <c:v>84</c:v>
                </c:pt>
                <c:pt idx="1559">
                  <c:v>84</c:v>
                </c:pt>
                <c:pt idx="1560">
                  <c:v>90</c:v>
                </c:pt>
                <c:pt idx="1561">
                  <c:v>84</c:v>
                </c:pt>
                <c:pt idx="1562">
                  <c:v>90</c:v>
                </c:pt>
                <c:pt idx="1563">
                  <c:v>84</c:v>
                </c:pt>
                <c:pt idx="1564">
                  <c:v>84</c:v>
                </c:pt>
                <c:pt idx="1565">
                  <c:v>90</c:v>
                </c:pt>
                <c:pt idx="1566">
                  <c:v>90</c:v>
                </c:pt>
                <c:pt idx="1567">
                  <c:v>90</c:v>
                </c:pt>
                <c:pt idx="1568">
                  <c:v>90</c:v>
                </c:pt>
                <c:pt idx="1569">
                  <c:v>81</c:v>
                </c:pt>
                <c:pt idx="1570">
                  <c:v>80</c:v>
                </c:pt>
                <c:pt idx="1571">
                  <c:v>80</c:v>
                </c:pt>
                <c:pt idx="1572">
                  <c:v>80</c:v>
                </c:pt>
                <c:pt idx="1573">
                  <c:v>80</c:v>
                </c:pt>
                <c:pt idx="1574">
                  <c:v>80</c:v>
                </c:pt>
                <c:pt idx="1575">
                  <c:v>80</c:v>
                </c:pt>
                <c:pt idx="1576">
                  <c:v>80</c:v>
                </c:pt>
                <c:pt idx="1577">
                  <c:v>80</c:v>
                </c:pt>
                <c:pt idx="1578">
                  <c:v>78</c:v>
                </c:pt>
                <c:pt idx="1579">
                  <c:v>78</c:v>
                </c:pt>
                <c:pt idx="1580">
                  <c:v>78</c:v>
                </c:pt>
                <c:pt idx="1581">
                  <c:v>90</c:v>
                </c:pt>
                <c:pt idx="1582">
                  <c:v>78</c:v>
                </c:pt>
                <c:pt idx="1583">
                  <c:v>78</c:v>
                </c:pt>
                <c:pt idx="1584">
                  <c:v>64</c:v>
                </c:pt>
                <c:pt idx="1585">
                  <c:v>78</c:v>
                </c:pt>
                <c:pt idx="1586">
                  <c:v>78</c:v>
                </c:pt>
                <c:pt idx="1587">
                  <c:v>78</c:v>
                </c:pt>
                <c:pt idx="1588">
                  <c:v>77</c:v>
                </c:pt>
                <c:pt idx="1589">
                  <c:v>77</c:v>
                </c:pt>
                <c:pt idx="1590">
                  <c:v>77</c:v>
                </c:pt>
                <c:pt idx="1591">
                  <c:v>90</c:v>
                </c:pt>
                <c:pt idx="1592">
                  <c:v>73</c:v>
                </c:pt>
                <c:pt idx="1593">
                  <c:v>73</c:v>
                </c:pt>
                <c:pt idx="1594">
                  <c:v>71</c:v>
                </c:pt>
                <c:pt idx="1595">
                  <c:v>73</c:v>
                </c:pt>
                <c:pt idx="1596">
                  <c:v>73</c:v>
                </c:pt>
                <c:pt idx="1597">
                  <c:v>71</c:v>
                </c:pt>
                <c:pt idx="1598">
                  <c:v>71</c:v>
                </c:pt>
                <c:pt idx="1599">
                  <c:v>71</c:v>
                </c:pt>
                <c:pt idx="1600">
                  <c:v>70</c:v>
                </c:pt>
                <c:pt idx="1601">
                  <c:v>70</c:v>
                </c:pt>
                <c:pt idx="1602">
                  <c:v>67</c:v>
                </c:pt>
                <c:pt idx="1603">
                  <c:v>64</c:v>
                </c:pt>
                <c:pt idx="1604">
                  <c:v>64</c:v>
                </c:pt>
                <c:pt idx="1605">
                  <c:v>64</c:v>
                </c:pt>
                <c:pt idx="1606">
                  <c:v>64</c:v>
                </c:pt>
                <c:pt idx="1607">
                  <c:v>64</c:v>
                </c:pt>
                <c:pt idx="1608">
                  <c:v>64</c:v>
                </c:pt>
                <c:pt idx="1609">
                  <c:v>63</c:v>
                </c:pt>
                <c:pt idx="1610">
                  <c:v>63</c:v>
                </c:pt>
                <c:pt idx="1611">
                  <c:v>63</c:v>
                </c:pt>
                <c:pt idx="1612">
                  <c:v>62</c:v>
                </c:pt>
                <c:pt idx="1613">
                  <c:v>51</c:v>
                </c:pt>
                <c:pt idx="1614">
                  <c:v>51</c:v>
                </c:pt>
                <c:pt idx="1615">
                  <c:v>51</c:v>
                </c:pt>
                <c:pt idx="1616">
                  <c:v>51</c:v>
                </c:pt>
                <c:pt idx="1617">
                  <c:v>51</c:v>
                </c:pt>
                <c:pt idx="1618">
                  <c:v>49</c:v>
                </c:pt>
                <c:pt idx="1619">
                  <c:v>49</c:v>
                </c:pt>
                <c:pt idx="1620">
                  <c:v>49</c:v>
                </c:pt>
                <c:pt idx="1621">
                  <c:v>49</c:v>
                </c:pt>
                <c:pt idx="1622">
                  <c:v>46</c:v>
                </c:pt>
                <c:pt idx="1623">
                  <c:v>47</c:v>
                </c:pt>
                <c:pt idx="1624">
                  <c:v>5</c:v>
                </c:pt>
                <c:pt idx="1625">
                  <c:v>0</c:v>
                </c:pt>
                <c:pt idx="1626">
                  <c:v>0</c:v>
                </c:pt>
                <c:pt idx="1627">
                  <c:v>0</c:v>
                </c:pt>
                <c:pt idx="1628">
                  <c:v>1288</c:v>
                </c:pt>
                <c:pt idx="1629">
                  <c:v>1284</c:v>
                </c:pt>
                <c:pt idx="1630">
                  <c:v>2486</c:v>
                </c:pt>
                <c:pt idx="1631">
                  <c:v>90</c:v>
                </c:pt>
                <c:pt idx="1632">
                  <c:v>1659</c:v>
                </c:pt>
                <c:pt idx="1633">
                  <c:v>1591</c:v>
                </c:pt>
                <c:pt idx="1634">
                  <c:v>1824</c:v>
                </c:pt>
                <c:pt idx="1635">
                  <c:v>1464</c:v>
                </c:pt>
                <c:pt idx="1636">
                  <c:v>162</c:v>
                </c:pt>
                <c:pt idx="1637">
                  <c:v>361</c:v>
                </c:pt>
                <c:pt idx="1638">
                  <c:v>1317</c:v>
                </c:pt>
                <c:pt idx="1639">
                  <c:v>479</c:v>
                </c:pt>
                <c:pt idx="1640">
                  <c:v>1227</c:v>
                </c:pt>
                <c:pt idx="1641">
                  <c:v>1168</c:v>
                </c:pt>
                <c:pt idx="1642">
                  <c:v>1095</c:v>
                </c:pt>
                <c:pt idx="1643">
                  <c:v>993</c:v>
                </c:pt>
                <c:pt idx="1644">
                  <c:v>963</c:v>
                </c:pt>
                <c:pt idx="1645">
                  <c:v>882</c:v>
                </c:pt>
                <c:pt idx="1646">
                  <c:v>737</c:v>
                </c:pt>
                <c:pt idx="1647">
                  <c:v>737</c:v>
                </c:pt>
                <c:pt idx="1648">
                  <c:v>638</c:v>
                </c:pt>
                <c:pt idx="1649">
                  <c:v>599</c:v>
                </c:pt>
                <c:pt idx="1650">
                  <c:v>578</c:v>
                </c:pt>
                <c:pt idx="1651">
                  <c:v>568</c:v>
                </c:pt>
                <c:pt idx="1652">
                  <c:v>569</c:v>
                </c:pt>
                <c:pt idx="1653">
                  <c:v>533</c:v>
                </c:pt>
                <c:pt idx="1654">
                  <c:v>547</c:v>
                </c:pt>
                <c:pt idx="1655">
                  <c:v>492</c:v>
                </c:pt>
                <c:pt idx="1656">
                  <c:v>534</c:v>
                </c:pt>
                <c:pt idx="1657">
                  <c:v>483</c:v>
                </c:pt>
                <c:pt idx="1658">
                  <c:v>464</c:v>
                </c:pt>
                <c:pt idx="1659">
                  <c:v>454</c:v>
                </c:pt>
                <c:pt idx="1660">
                  <c:v>431</c:v>
                </c:pt>
                <c:pt idx="1661">
                  <c:v>429</c:v>
                </c:pt>
                <c:pt idx="1662">
                  <c:v>388</c:v>
                </c:pt>
                <c:pt idx="1663">
                  <c:v>389</c:v>
                </c:pt>
                <c:pt idx="1664">
                  <c:v>395</c:v>
                </c:pt>
                <c:pt idx="1665">
                  <c:v>389</c:v>
                </c:pt>
                <c:pt idx="1666">
                  <c:v>379</c:v>
                </c:pt>
                <c:pt idx="1667">
                  <c:v>353</c:v>
                </c:pt>
                <c:pt idx="1668">
                  <c:v>348</c:v>
                </c:pt>
                <c:pt idx="1669">
                  <c:v>333</c:v>
                </c:pt>
                <c:pt idx="1670">
                  <c:v>321</c:v>
                </c:pt>
                <c:pt idx="1671">
                  <c:v>233</c:v>
                </c:pt>
                <c:pt idx="1672">
                  <c:v>211</c:v>
                </c:pt>
                <c:pt idx="1673">
                  <c:v>205</c:v>
                </c:pt>
                <c:pt idx="1674">
                  <c:v>202</c:v>
                </c:pt>
                <c:pt idx="1675">
                  <c:v>180</c:v>
                </c:pt>
                <c:pt idx="1676">
                  <c:v>179</c:v>
                </c:pt>
                <c:pt idx="1677">
                  <c:v>165</c:v>
                </c:pt>
                <c:pt idx="1678">
                  <c:v>155</c:v>
                </c:pt>
                <c:pt idx="1679">
                  <c:v>147</c:v>
                </c:pt>
                <c:pt idx="1680">
                  <c:v>147</c:v>
                </c:pt>
                <c:pt idx="1681">
                  <c:v>129</c:v>
                </c:pt>
                <c:pt idx="1682">
                  <c:v>446</c:v>
                </c:pt>
                <c:pt idx="1683">
                  <c:v>907</c:v>
                </c:pt>
                <c:pt idx="1684">
                  <c:v>646</c:v>
                </c:pt>
                <c:pt idx="1685">
                  <c:v>743</c:v>
                </c:pt>
                <c:pt idx="1686">
                  <c:v>1353</c:v>
                </c:pt>
                <c:pt idx="1687">
                  <c:v>335</c:v>
                </c:pt>
                <c:pt idx="1688">
                  <c:v>638</c:v>
                </c:pt>
                <c:pt idx="1689">
                  <c:v>1323</c:v>
                </c:pt>
                <c:pt idx="1690">
                  <c:v>346</c:v>
                </c:pt>
                <c:pt idx="1691">
                  <c:v>199</c:v>
                </c:pt>
                <c:pt idx="1692">
                  <c:v>131</c:v>
                </c:pt>
                <c:pt idx="1693">
                  <c:v>100</c:v>
                </c:pt>
                <c:pt idx="1694">
                  <c:v>90</c:v>
                </c:pt>
                <c:pt idx="1695">
                  <c:v>90</c:v>
                </c:pt>
                <c:pt idx="1696">
                  <c:v>90</c:v>
                </c:pt>
                <c:pt idx="1697">
                  <c:v>121</c:v>
                </c:pt>
                <c:pt idx="1698">
                  <c:v>0</c:v>
                </c:pt>
                <c:pt idx="1699">
                  <c:v>116</c:v>
                </c:pt>
                <c:pt idx="1700">
                  <c:v>90</c:v>
                </c:pt>
                <c:pt idx="1701">
                  <c:v>90</c:v>
                </c:pt>
                <c:pt idx="1702">
                  <c:v>89</c:v>
                </c:pt>
                <c:pt idx="1703">
                  <c:v>90</c:v>
                </c:pt>
                <c:pt idx="1704">
                  <c:v>90</c:v>
                </c:pt>
                <c:pt idx="1705">
                  <c:v>92</c:v>
                </c:pt>
                <c:pt idx="1706">
                  <c:v>90</c:v>
                </c:pt>
                <c:pt idx="1707">
                  <c:v>90</c:v>
                </c:pt>
                <c:pt idx="1708">
                  <c:v>90</c:v>
                </c:pt>
                <c:pt idx="1709">
                  <c:v>90</c:v>
                </c:pt>
                <c:pt idx="1710">
                  <c:v>96</c:v>
                </c:pt>
                <c:pt idx="1711">
                  <c:v>92</c:v>
                </c:pt>
                <c:pt idx="1712">
                  <c:v>17</c:v>
                </c:pt>
                <c:pt idx="1713">
                  <c:v>90</c:v>
                </c:pt>
                <c:pt idx="1714">
                  <c:v>90</c:v>
                </c:pt>
                <c:pt idx="1715">
                  <c:v>69</c:v>
                </c:pt>
                <c:pt idx="1716">
                  <c:v>88</c:v>
                </c:pt>
                <c:pt idx="1717">
                  <c:v>80</c:v>
                </c:pt>
                <c:pt idx="1718">
                  <c:v>52</c:v>
                </c:pt>
                <c:pt idx="1719">
                  <c:v>61</c:v>
                </c:pt>
                <c:pt idx="1720">
                  <c:v>60</c:v>
                </c:pt>
                <c:pt idx="1721">
                  <c:v>31</c:v>
                </c:pt>
                <c:pt idx="1722">
                  <c:v>8</c:v>
                </c:pt>
                <c:pt idx="1723">
                  <c:v>4</c:v>
                </c:pt>
                <c:pt idx="1724">
                  <c:v>5352</c:v>
                </c:pt>
                <c:pt idx="1725">
                  <c:v>4865</c:v>
                </c:pt>
                <c:pt idx="1726">
                  <c:v>3930</c:v>
                </c:pt>
                <c:pt idx="1727">
                  <c:v>656</c:v>
                </c:pt>
                <c:pt idx="1728">
                  <c:v>1362</c:v>
                </c:pt>
                <c:pt idx="1729">
                  <c:v>831</c:v>
                </c:pt>
                <c:pt idx="1730">
                  <c:v>1656</c:v>
                </c:pt>
                <c:pt idx="1731">
                  <c:v>15</c:v>
                </c:pt>
                <c:pt idx="1732">
                  <c:v>1301</c:v>
                </c:pt>
                <c:pt idx="1733">
                  <c:v>2133</c:v>
                </c:pt>
                <c:pt idx="1734">
                  <c:v>377</c:v>
                </c:pt>
                <c:pt idx="1735">
                  <c:v>1403</c:v>
                </c:pt>
                <c:pt idx="1736">
                  <c:v>1301</c:v>
                </c:pt>
                <c:pt idx="1737">
                  <c:v>1263</c:v>
                </c:pt>
                <c:pt idx="1738">
                  <c:v>1272</c:v>
                </c:pt>
                <c:pt idx="1739">
                  <c:v>1229</c:v>
                </c:pt>
                <c:pt idx="1740">
                  <c:v>1220</c:v>
                </c:pt>
                <c:pt idx="1741">
                  <c:v>1139</c:v>
                </c:pt>
                <c:pt idx="1742">
                  <c:v>1074</c:v>
                </c:pt>
                <c:pt idx="1743">
                  <c:v>1016</c:v>
                </c:pt>
                <c:pt idx="1744">
                  <c:v>984</c:v>
                </c:pt>
                <c:pt idx="1745">
                  <c:v>904</c:v>
                </c:pt>
                <c:pt idx="1746">
                  <c:v>887</c:v>
                </c:pt>
                <c:pt idx="1747">
                  <c:v>774</c:v>
                </c:pt>
                <c:pt idx="1748">
                  <c:v>725</c:v>
                </c:pt>
                <c:pt idx="1749">
                  <c:v>669</c:v>
                </c:pt>
                <c:pt idx="1750">
                  <c:v>655</c:v>
                </c:pt>
                <c:pt idx="1751">
                  <c:v>606</c:v>
                </c:pt>
                <c:pt idx="1752">
                  <c:v>139</c:v>
                </c:pt>
                <c:pt idx="1753">
                  <c:v>586</c:v>
                </c:pt>
                <c:pt idx="1754">
                  <c:v>546</c:v>
                </c:pt>
                <c:pt idx="1755">
                  <c:v>557</c:v>
                </c:pt>
                <c:pt idx="1756">
                  <c:v>528</c:v>
                </c:pt>
                <c:pt idx="1757">
                  <c:v>508</c:v>
                </c:pt>
                <c:pt idx="1758">
                  <c:v>477</c:v>
                </c:pt>
                <c:pt idx="1759">
                  <c:v>456</c:v>
                </c:pt>
                <c:pt idx="1760">
                  <c:v>448</c:v>
                </c:pt>
                <c:pt idx="1761">
                  <c:v>416</c:v>
                </c:pt>
                <c:pt idx="1762">
                  <c:v>219</c:v>
                </c:pt>
                <c:pt idx="1763">
                  <c:v>407</c:v>
                </c:pt>
                <c:pt idx="1764">
                  <c:v>414</c:v>
                </c:pt>
                <c:pt idx="1765">
                  <c:v>416</c:v>
                </c:pt>
                <c:pt idx="1766">
                  <c:v>400</c:v>
                </c:pt>
                <c:pt idx="1767">
                  <c:v>403</c:v>
                </c:pt>
                <c:pt idx="1768">
                  <c:v>375</c:v>
                </c:pt>
                <c:pt idx="1769">
                  <c:v>390</c:v>
                </c:pt>
                <c:pt idx="1770">
                  <c:v>379</c:v>
                </c:pt>
                <c:pt idx="1771">
                  <c:v>368</c:v>
                </c:pt>
                <c:pt idx="1772">
                  <c:v>354</c:v>
                </c:pt>
                <c:pt idx="1773">
                  <c:v>279</c:v>
                </c:pt>
                <c:pt idx="1774">
                  <c:v>262</c:v>
                </c:pt>
                <c:pt idx="1775">
                  <c:v>257</c:v>
                </c:pt>
                <c:pt idx="1776">
                  <c:v>235</c:v>
                </c:pt>
                <c:pt idx="1777">
                  <c:v>235</c:v>
                </c:pt>
                <c:pt idx="1778">
                  <c:v>201</c:v>
                </c:pt>
                <c:pt idx="1779">
                  <c:v>180</c:v>
                </c:pt>
                <c:pt idx="1780">
                  <c:v>165</c:v>
                </c:pt>
                <c:pt idx="1781">
                  <c:v>604</c:v>
                </c:pt>
                <c:pt idx="1782">
                  <c:v>1157</c:v>
                </c:pt>
                <c:pt idx="1783">
                  <c:v>1641</c:v>
                </c:pt>
                <c:pt idx="1784">
                  <c:v>1287</c:v>
                </c:pt>
                <c:pt idx="1785">
                  <c:v>729</c:v>
                </c:pt>
                <c:pt idx="1786">
                  <c:v>462</c:v>
                </c:pt>
                <c:pt idx="1787">
                  <c:v>244</c:v>
                </c:pt>
                <c:pt idx="1788">
                  <c:v>229</c:v>
                </c:pt>
                <c:pt idx="1789">
                  <c:v>158</c:v>
                </c:pt>
                <c:pt idx="1790">
                  <c:v>150</c:v>
                </c:pt>
                <c:pt idx="1791">
                  <c:v>149</c:v>
                </c:pt>
                <c:pt idx="1792">
                  <c:v>145</c:v>
                </c:pt>
                <c:pt idx="1793">
                  <c:v>0</c:v>
                </c:pt>
                <c:pt idx="1794">
                  <c:v>125</c:v>
                </c:pt>
                <c:pt idx="1795">
                  <c:v>133</c:v>
                </c:pt>
                <c:pt idx="1796">
                  <c:v>17</c:v>
                </c:pt>
                <c:pt idx="1797">
                  <c:v>9</c:v>
                </c:pt>
                <c:pt idx="1798">
                  <c:v>91</c:v>
                </c:pt>
                <c:pt idx="1799">
                  <c:v>106</c:v>
                </c:pt>
                <c:pt idx="1800">
                  <c:v>90</c:v>
                </c:pt>
                <c:pt idx="1801">
                  <c:v>90</c:v>
                </c:pt>
                <c:pt idx="1802">
                  <c:v>90</c:v>
                </c:pt>
                <c:pt idx="1803">
                  <c:v>90</c:v>
                </c:pt>
                <c:pt idx="1804">
                  <c:v>90</c:v>
                </c:pt>
                <c:pt idx="1805">
                  <c:v>90</c:v>
                </c:pt>
                <c:pt idx="1806">
                  <c:v>90</c:v>
                </c:pt>
                <c:pt idx="1807">
                  <c:v>86</c:v>
                </c:pt>
                <c:pt idx="1808">
                  <c:v>90</c:v>
                </c:pt>
                <c:pt idx="1809">
                  <c:v>65</c:v>
                </c:pt>
                <c:pt idx="1810">
                  <c:v>26</c:v>
                </c:pt>
                <c:pt idx="1811">
                  <c:v>30</c:v>
                </c:pt>
                <c:pt idx="1812">
                  <c:v>14</c:v>
                </c:pt>
                <c:pt idx="1813">
                  <c:v>6</c:v>
                </c:pt>
                <c:pt idx="1814">
                  <c:v>0</c:v>
                </c:pt>
                <c:pt idx="1815">
                  <c:v>2</c:v>
                </c:pt>
                <c:pt idx="1816">
                  <c:v>2</c:v>
                </c:pt>
                <c:pt idx="1817">
                  <c:v>5</c:v>
                </c:pt>
                <c:pt idx="1818">
                  <c:v>1</c:v>
                </c:pt>
                <c:pt idx="1819">
                  <c:v>0</c:v>
                </c:pt>
                <c:pt idx="1820">
                  <c:v>2</c:v>
                </c:pt>
              </c:numCache>
            </c:numRef>
          </c:val>
          <c:smooth val="0"/>
          <c:extLst>
            <c:ext xmlns:c16="http://schemas.microsoft.com/office/drawing/2014/chart" uri="{C3380CC4-5D6E-409C-BE32-E72D297353CC}">
              <c16:uniqueId val="{00000000-5117-40CD-A713-692F369BB5A9}"/>
            </c:ext>
          </c:extLst>
        </c:ser>
        <c:ser>
          <c:idx val="1"/>
          <c:order val="1"/>
          <c:tx>
            <c:strRef>
              <c:f>'Time series'!$K$1</c:f>
              <c:strCache>
                <c:ptCount val="1"/>
                <c:pt idx="0">
                  <c:v>Smooth CMA (BASE)</c:v>
                </c:pt>
              </c:strCache>
            </c:strRef>
          </c:tx>
          <c:spPr>
            <a:ln w="28575" cap="rnd">
              <a:solidFill>
                <a:schemeClr val="bg1">
                  <a:lumMod val="75000"/>
                </a:schemeClr>
              </a:solidFill>
              <a:round/>
            </a:ln>
            <a:effectLst/>
          </c:spPr>
          <c:marker>
            <c:symbol val="circle"/>
            <c:size val="5"/>
            <c:spPr>
              <a:solidFill>
                <a:schemeClr val="bg1">
                  <a:lumMod val="65000"/>
                </a:schemeClr>
              </a:solidFill>
              <a:ln w="9525">
                <a:solidFill>
                  <a:schemeClr val="bg1">
                    <a:lumMod val="65000"/>
                  </a:schemeClr>
                </a:solidFill>
              </a:ln>
              <a:effectLst/>
            </c:spPr>
          </c:marker>
          <c:cat>
            <c:multiLvlStrRef>
              <c:f>'Time series'!$G$2:$H$1834</c:f>
              <c:multiLvlStrCache>
                <c:ptCount val="1833"/>
                <c:lvl>
                  <c:pt idx="35">
                    <c:v>ENE</c:v>
                  </c:pt>
                  <c:pt idx="197">
                    <c:v>FEB</c:v>
                  </c:pt>
                  <c:pt idx="354">
                    <c:v>MAR</c:v>
                  </c:pt>
                  <c:pt idx="462">
                    <c:v>ABR</c:v>
                  </c:pt>
                  <c:pt idx="510">
                    <c:v>MAY</c:v>
                  </c:pt>
                  <c:pt idx="558">
                    <c:v>JUN</c:v>
                  </c:pt>
                  <c:pt idx="693">
                    <c:v>JUL</c:v>
                  </c:pt>
                  <c:pt idx="775">
                    <c:v>AGO</c:v>
                  </c:pt>
                  <c:pt idx="835">
                    <c:v>SEP</c:v>
                  </c:pt>
                  <c:pt idx="896">
                    <c:v>OCT</c:v>
                  </c:pt>
                  <c:pt idx="1036">
                    <c:v>NOV</c:v>
                  </c:pt>
                  <c:pt idx="1155">
                    <c:v>DIC</c:v>
                  </c:pt>
                  <c:pt idx="1467">
                    <c:v>ENE</c:v>
                  </c:pt>
                  <c:pt idx="1628">
                    <c:v>FEB</c:v>
                  </c:pt>
                  <c:pt idx="1724">
                    <c:v>MAR</c:v>
                  </c:pt>
                  <c:pt idx="1821">
                    <c:v>ENE</c:v>
                  </c:pt>
                  <c:pt idx="1822">
                    <c:v>FEB</c:v>
                  </c:pt>
                  <c:pt idx="1823">
                    <c:v>MAR</c:v>
                  </c:pt>
                  <c:pt idx="1824">
                    <c:v>ABR</c:v>
                  </c:pt>
                  <c:pt idx="1825">
                    <c:v>MAY</c:v>
                  </c:pt>
                  <c:pt idx="1826">
                    <c:v>JUN</c:v>
                  </c:pt>
                  <c:pt idx="1827">
                    <c:v>JUL</c:v>
                  </c:pt>
                  <c:pt idx="1828">
                    <c:v>AGO</c:v>
                  </c:pt>
                  <c:pt idx="1829">
                    <c:v>SEP</c:v>
                  </c:pt>
                  <c:pt idx="1830">
                    <c:v>OCT</c:v>
                  </c:pt>
                  <c:pt idx="1831">
                    <c:v>NOV</c:v>
                  </c:pt>
                  <c:pt idx="1832">
                    <c:v>DIC</c:v>
                  </c:pt>
                </c:lvl>
                <c:lvl>
                  <c:pt idx="35">
                    <c:v>2020</c:v>
                  </c:pt>
                  <c:pt idx="1467">
                    <c:v>2021</c:v>
                  </c:pt>
                  <c:pt idx="1821">
                    <c:v>2021</c:v>
                  </c:pt>
                </c:lvl>
              </c:multiLvlStrCache>
            </c:multiLvlStrRef>
          </c:cat>
          <c:val>
            <c:numRef>
              <c:f>'Time series'!$K$2:$K$1822</c:f>
              <c:numCache>
                <c:formatCode>General</c:formatCode>
                <c:ptCount val="1821"/>
                <c:pt idx="0">
                  <c:v>279.56375254375257</c:v>
                </c:pt>
                <c:pt idx="1">
                  <c:v>280.37523443223444</c:v>
                </c:pt>
                <c:pt idx="2">
                  <c:v>286.0669010989011</c:v>
                </c:pt>
                <c:pt idx="3">
                  <c:v>286.58104395604397</c:v>
                </c:pt>
                <c:pt idx="4">
                  <c:v>297.5</c:v>
                </c:pt>
                <c:pt idx="5">
                  <c:v>313.51785714285717</c:v>
                </c:pt>
                <c:pt idx="6">
                  <c:v>335.03928571428571</c:v>
                </c:pt>
                <c:pt idx="7">
                  <c:v>359.1</c:v>
                </c:pt>
                <c:pt idx="8">
                  <c:v>385.57142857142856</c:v>
                </c:pt>
                <c:pt idx="9">
                  <c:v>416.54642857142852</c:v>
                </c:pt>
                <c:pt idx="10">
                  <c:v>451.23214285714283</c:v>
                </c:pt>
                <c:pt idx="11">
                  <c:v>490.3107142857142</c:v>
                </c:pt>
                <c:pt idx="12">
                  <c:v>530.88571428571424</c:v>
                </c:pt>
                <c:pt idx="13">
                  <c:v>570.37857142857138</c:v>
                </c:pt>
                <c:pt idx="14">
                  <c:v>600.97142857142853</c:v>
                </c:pt>
                <c:pt idx="15">
                  <c:v>628.65357142857135</c:v>
                </c:pt>
                <c:pt idx="16">
                  <c:v>653.60714285714289</c:v>
                </c:pt>
                <c:pt idx="17">
                  <c:v>679.29642857142858</c:v>
                </c:pt>
                <c:pt idx="18">
                  <c:v>702.27857142857135</c:v>
                </c:pt>
                <c:pt idx="19">
                  <c:v>720.16428571428582</c:v>
                </c:pt>
                <c:pt idx="20">
                  <c:v>734.59642857142865</c:v>
                </c:pt>
                <c:pt idx="21">
                  <c:v>738.01785714285711</c:v>
                </c:pt>
                <c:pt idx="22">
                  <c:v>740.625</c:v>
                </c:pt>
                <c:pt idx="23">
                  <c:v>742.49285714285713</c:v>
                </c:pt>
                <c:pt idx="24">
                  <c:v>744.5642857142858</c:v>
                </c:pt>
                <c:pt idx="25">
                  <c:v>745.65714285714296</c:v>
                </c:pt>
                <c:pt idx="26">
                  <c:v>743.32500000000005</c:v>
                </c:pt>
                <c:pt idx="27">
                  <c:v>741.19444444444446</c:v>
                </c:pt>
                <c:pt idx="28">
                  <c:v>736.84821428571422</c:v>
                </c:pt>
                <c:pt idx="29">
                  <c:v>732.15816326530603</c:v>
                </c:pt>
                <c:pt idx="30">
                  <c:v>724.5</c:v>
                </c:pt>
                <c:pt idx="31">
                  <c:v>717.70833333333337</c:v>
                </c:pt>
                <c:pt idx="32">
                  <c:v>694.19047619047615</c:v>
                </c:pt>
                <c:pt idx="33">
                  <c:v>658.54166666666663</c:v>
                </c:pt>
                <c:pt idx="34">
                  <c:v>611.30952380952374</c:v>
                </c:pt>
                <c:pt idx="40">
                  <c:v>414.97500000000008</c:v>
                </c:pt>
                <c:pt idx="41">
                  <c:v>367.32142857142861</c:v>
                </c:pt>
                <c:pt idx="42">
                  <c:v>333.35000000000008</c:v>
                </c:pt>
                <c:pt idx="43">
                  <c:v>308.32857142857148</c:v>
                </c:pt>
                <c:pt idx="44">
                  <c:v>291.63928571428573</c:v>
                </c:pt>
                <c:pt idx="45">
                  <c:v>278.62142857142857</c:v>
                </c:pt>
                <c:pt idx="46">
                  <c:v>273.07500000000005</c:v>
                </c:pt>
                <c:pt idx="47">
                  <c:v>273.48571428571427</c:v>
                </c:pt>
                <c:pt idx="48">
                  <c:v>280.93928571428569</c:v>
                </c:pt>
                <c:pt idx="49">
                  <c:v>295.70714285714286</c:v>
                </c:pt>
                <c:pt idx="50">
                  <c:v>315.13928571428568</c:v>
                </c:pt>
                <c:pt idx="51">
                  <c:v>339.65714285714284</c:v>
                </c:pt>
                <c:pt idx="52">
                  <c:v>362.09642857142859</c:v>
                </c:pt>
                <c:pt idx="53">
                  <c:v>384.70714285714291</c:v>
                </c:pt>
                <c:pt idx="54">
                  <c:v>407.89285714285717</c:v>
                </c:pt>
                <c:pt idx="55">
                  <c:v>430.95357142857148</c:v>
                </c:pt>
                <c:pt idx="56">
                  <c:v>453.73928571428576</c:v>
                </c:pt>
                <c:pt idx="57">
                  <c:v>475.06785714285724</c:v>
                </c:pt>
                <c:pt idx="58">
                  <c:v>493.73214285714283</c:v>
                </c:pt>
                <c:pt idx="59">
                  <c:v>511.80357142857139</c:v>
                </c:pt>
                <c:pt idx="60">
                  <c:v>530.62142857142851</c:v>
                </c:pt>
                <c:pt idx="61">
                  <c:v>548.9357142857142</c:v>
                </c:pt>
                <c:pt idx="62">
                  <c:v>566.97142857142853</c:v>
                </c:pt>
                <c:pt idx="63">
                  <c:v>584.79999999999995</c:v>
                </c:pt>
                <c:pt idx="64">
                  <c:v>601.63214285714275</c:v>
                </c:pt>
                <c:pt idx="65">
                  <c:v>618.13571428571436</c:v>
                </c:pt>
                <c:pt idx="66">
                  <c:v>634.28214285714284</c:v>
                </c:pt>
                <c:pt idx="67">
                  <c:v>650.99642857142862</c:v>
                </c:pt>
                <c:pt idx="68">
                  <c:v>667.89642857142849</c:v>
                </c:pt>
                <c:pt idx="69">
                  <c:v>684.69642857142856</c:v>
                </c:pt>
                <c:pt idx="70">
                  <c:v>696.03571428571433</c:v>
                </c:pt>
                <c:pt idx="71">
                  <c:v>702.44285714285718</c:v>
                </c:pt>
                <c:pt idx="72">
                  <c:v>704.06785714285718</c:v>
                </c:pt>
                <c:pt idx="73">
                  <c:v>700.23571428571427</c:v>
                </c:pt>
                <c:pt idx="74">
                  <c:v>692.09285714285716</c:v>
                </c:pt>
                <c:pt idx="75">
                  <c:v>680.51428571428562</c:v>
                </c:pt>
                <c:pt idx="76">
                  <c:v>664.37857142857126</c:v>
                </c:pt>
                <c:pt idx="77">
                  <c:v>645.06428571428569</c:v>
                </c:pt>
                <c:pt idx="78">
                  <c:v>624.30714285714282</c:v>
                </c:pt>
                <c:pt idx="79">
                  <c:v>599.2892857142856</c:v>
                </c:pt>
                <c:pt idx="80">
                  <c:v>575.41785714285709</c:v>
                </c:pt>
                <c:pt idx="81">
                  <c:v>552.57142857142856</c:v>
                </c:pt>
                <c:pt idx="82">
                  <c:v>530.41071428571422</c:v>
                </c:pt>
                <c:pt idx="83">
                  <c:v>509.56428571428569</c:v>
                </c:pt>
                <c:pt idx="84">
                  <c:v>489.84285714285716</c:v>
                </c:pt>
                <c:pt idx="85">
                  <c:v>471.98928571428576</c:v>
                </c:pt>
                <c:pt idx="86">
                  <c:v>457.18928571428569</c:v>
                </c:pt>
                <c:pt idx="87">
                  <c:v>443.19285714285718</c:v>
                </c:pt>
                <c:pt idx="88">
                  <c:v>428.44285714285718</c:v>
                </c:pt>
                <c:pt idx="89">
                  <c:v>414.15714285714284</c:v>
                </c:pt>
                <c:pt idx="90">
                  <c:v>400.2</c:v>
                </c:pt>
                <c:pt idx="91">
                  <c:v>386.41785714285709</c:v>
                </c:pt>
                <c:pt idx="92">
                  <c:v>373.52857142857141</c:v>
                </c:pt>
                <c:pt idx="93">
                  <c:v>360.96071428571429</c:v>
                </c:pt>
                <c:pt idx="94">
                  <c:v>348.74999999999994</c:v>
                </c:pt>
                <c:pt idx="95">
                  <c:v>335.96428571428567</c:v>
                </c:pt>
                <c:pt idx="96">
                  <c:v>323.07499999999999</c:v>
                </c:pt>
                <c:pt idx="97">
                  <c:v>310.45357142857142</c:v>
                </c:pt>
                <c:pt idx="98">
                  <c:v>298.47142857142853</c:v>
                </c:pt>
                <c:pt idx="99">
                  <c:v>286.89999999999998</c:v>
                </c:pt>
                <c:pt idx="100">
                  <c:v>276.13214285714287</c:v>
                </c:pt>
                <c:pt idx="101">
                  <c:v>266.17142857142858</c:v>
                </c:pt>
                <c:pt idx="102">
                  <c:v>256.51785714285717</c:v>
                </c:pt>
                <c:pt idx="103">
                  <c:v>247.71071428571432</c:v>
                </c:pt>
                <c:pt idx="104">
                  <c:v>239.49285714285719</c:v>
                </c:pt>
                <c:pt idx="105">
                  <c:v>230.72499999999999</c:v>
                </c:pt>
                <c:pt idx="106">
                  <c:v>221.07499999999999</c:v>
                </c:pt>
                <c:pt idx="107">
                  <c:v>212.33571428571426</c:v>
                </c:pt>
                <c:pt idx="108">
                  <c:v>204.29642857142858</c:v>
                </c:pt>
                <c:pt idx="109">
                  <c:v>196.95714285714286</c:v>
                </c:pt>
                <c:pt idx="110">
                  <c:v>189.97857142857146</c:v>
                </c:pt>
                <c:pt idx="111">
                  <c:v>183.41785714285712</c:v>
                </c:pt>
                <c:pt idx="112">
                  <c:v>177.16785714285714</c:v>
                </c:pt>
                <c:pt idx="113">
                  <c:v>171.31785714285712</c:v>
                </c:pt>
                <c:pt idx="114">
                  <c:v>165.8</c:v>
                </c:pt>
                <c:pt idx="115">
                  <c:v>160.61785714285713</c:v>
                </c:pt>
                <c:pt idx="116">
                  <c:v>155.77142857142854</c:v>
                </c:pt>
                <c:pt idx="117">
                  <c:v>151.30714285714288</c:v>
                </c:pt>
                <c:pt idx="118">
                  <c:v>147.10357142857146</c:v>
                </c:pt>
                <c:pt idx="119">
                  <c:v>143.18214285714288</c:v>
                </c:pt>
                <c:pt idx="120">
                  <c:v>139.61428571428573</c:v>
                </c:pt>
                <c:pt idx="121">
                  <c:v>136.18928571428572</c:v>
                </c:pt>
                <c:pt idx="122">
                  <c:v>132.93214285714285</c:v>
                </c:pt>
                <c:pt idx="123">
                  <c:v>129.81071428571428</c:v>
                </c:pt>
                <c:pt idx="124">
                  <c:v>126.91071428571431</c:v>
                </c:pt>
                <c:pt idx="125">
                  <c:v>124.16428571428571</c:v>
                </c:pt>
                <c:pt idx="126">
                  <c:v>121.46428571428571</c:v>
                </c:pt>
                <c:pt idx="127">
                  <c:v>118.87499999999997</c:v>
                </c:pt>
                <c:pt idx="128">
                  <c:v>116.37857142857142</c:v>
                </c:pt>
                <c:pt idx="129">
                  <c:v>114.10714285714286</c:v>
                </c:pt>
                <c:pt idx="130">
                  <c:v>111.90714285714287</c:v>
                </c:pt>
                <c:pt idx="131">
                  <c:v>109.86428571428571</c:v>
                </c:pt>
                <c:pt idx="132">
                  <c:v>107.98214285714286</c:v>
                </c:pt>
                <c:pt idx="133">
                  <c:v>106.175</c:v>
                </c:pt>
                <c:pt idx="134">
                  <c:v>104.40357142857142</c:v>
                </c:pt>
                <c:pt idx="135">
                  <c:v>102.64642857142857</c:v>
                </c:pt>
                <c:pt idx="136">
                  <c:v>101.00357142857142</c:v>
                </c:pt>
                <c:pt idx="137">
                  <c:v>99.392857142857139</c:v>
                </c:pt>
                <c:pt idx="138">
                  <c:v>97.964285714285708</c:v>
                </c:pt>
                <c:pt idx="139">
                  <c:v>96.510714285714272</c:v>
                </c:pt>
                <c:pt idx="140">
                  <c:v>95.05714285714285</c:v>
                </c:pt>
                <c:pt idx="141">
                  <c:v>93.585714285714275</c:v>
                </c:pt>
                <c:pt idx="142">
                  <c:v>92.089285714285708</c:v>
                </c:pt>
                <c:pt idx="143">
                  <c:v>90.585714285714275</c:v>
                </c:pt>
                <c:pt idx="144">
                  <c:v>89.042857142857144</c:v>
                </c:pt>
                <c:pt idx="145">
                  <c:v>87.435714285714283</c:v>
                </c:pt>
                <c:pt idx="146">
                  <c:v>85.724999999999994</c:v>
                </c:pt>
                <c:pt idx="147">
                  <c:v>83.964285714285708</c:v>
                </c:pt>
                <c:pt idx="148">
                  <c:v>82.1</c:v>
                </c:pt>
                <c:pt idx="149">
                  <c:v>80.18214285714285</c:v>
                </c:pt>
                <c:pt idx="150">
                  <c:v>78.292857142857144</c:v>
                </c:pt>
                <c:pt idx="151">
                  <c:v>76.471428571428575</c:v>
                </c:pt>
                <c:pt idx="152">
                  <c:v>74.599999999999994</c:v>
                </c:pt>
                <c:pt idx="153">
                  <c:v>72.585714285714275</c:v>
                </c:pt>
                <c:pt idx="154">
                  <c:v>70.446428571428569</c:v>
                </c:pt>
                <c:pt idx="155">
                  <c:v>68.232142857142861</c:v>
                </c:pt>
                <c:pt idx="156">
                  <c:v>65.921428571428564</c:v>
                </c:pt>
                <c:pt idx="157">
                  <c:v>63.489285714285714</c:v>
                </c:pt>
                <c:pt idx="158">
                  <c:v>60.946428571428577</c:v>
                </c:pt>
                <c:pt idx="159">
                  <c:v>58.314285714285724</c:v>
                </c:pt>
                <c:pt idx="160">
                  <c:v>55.567857142857143</c:v>
                </c:pt>
                <c:pt idx="161">
                  <c:v>52.625</c:v>
                </c:pt>
                <c:pt idx="162">
                  <c:v>49.607142857142861</c:v>
                </c:pt>
                <c:pt idx="163">
                  <c:v>46.635714285714286</c:v>
                </c:pt>
                <c:pt idx="164">
                  <c:v>43.692857142857143</c:v>
                </c:pt>
                <c:pt idx="165">
                  <c:v>40.76428571428572</c:v>
                </c:pt>
                <c:pt idx="166">
                  <c:v>51.860714285714288</c:v>
                </c:pt>
                <c:pt idx="167">
                  <c:v>73.585714285714289</c:v>
                </c:pt>
                <c:pt idx="168">
                  <c:v>105.72499999999999</c:v>
                </c:pt>
                <c:pt idx="169">
                  <c:v>145.74285714285713</c:v>
                </c:pt>
                <c:pt idx="170">
                  <c:v>193.57857142857142</c:v>
                </c:pt>
                <c:pt idx="171">
                  <c:v>248.90714285714284</c:v>
                </c:pt>
                <c:pt idx="172">
                  <c:v>311.3428571428571</c:v>
                </c:pt>
                <c:pt idx="173">
                  <c:v>379.36071428571427</c:v>
                </c:pt>
                <c:pt idx="174">
                  <c:v>452.87142857142851</c:v>
                </c:pt>
                <c:pt idx="175">
                  <c:v>531.62142857142851</c:v>
                </c:pt>
                <c:pt idx="176">
                  <c:v>597.44999999999993</c:v>
                </c:pt>
                <c:pt idx="177">
                  <c:v>657.32142857142856</c:v>
                </c:pt>
                <c:pt idx="178">
                  <c:v>711.34285714285716</c:v>
                </c:pt>
                <c:pt idx="179">
                  <c:v>761.72500000000002</c:v>
                </c:pt>
                <c:pt idx="180">
                  <c:v>807.51428571428562</c:v>
                </c:pt>
                <c:pt idx="181">
                  <c:v>849.8321428571428</c:v>
                </c:pt>
                <c:pt idx="182">
                  <c:v>888.33928571428567</c:v>
                </c:pt>
                <c:pt idx="183">
                  <c:v>921.81071428571408</c:v>
                </c:pt>
                <c:pt idx="184">
                  <c:v>952.88928571428551</c:v>
                </c:pt>
                <c:pt idx="185">
                  <c:v>981.50357142857138</c:v>
                </c:pt>
                <c:pt idx="186">
                  <c:v>1011.7678571428571</c:v>
                </c:pt>
                <c:pt idx="187">
                  <c:v>1037.9749999999999</c:v>
                </c:pt>
                <c:pt idx="188">
                  <c:v>1061.9964285714284</c:v>
                </c:pt>
                <c:pt idx="189">
                  <c:v>1083.2821428571428</c:v>
                </c:pt>
                <c:pt idx="190">
                  <c:v>1102.8107142857143</c:v>
                </c:pt>
                <c:pt idx="191">
                  <c:v>1119.7714285714287</c:v>
                </c:pt>
                <c:pt idx="192">
                  <c:v>1133.8964285714287</c:v>
                </c:pt>
                <c:pt idx="193">
                  <c:v>1148.3392857142858</c:v>
                </c:pt>
                <c:pt idx="194">
                  <c:v>1146.3607142857143</c:v>
                </c:pt>
                <c:pt idx="195">
                  <c:v>1131.6214285714286</c:v>
                </c:pt>
                <c:pt idx="196">
                  <c:v>1104.417857142857</c:v>
                </c:pt>
                <c:pt idx="197">
                  <c:v>1069.4750000000001</c:v>
                </c:pt>
                <c:pt idx="198">
                  <c:v>1025.110714285714</c:v>
                </c:pt>
                <c:pt idx="199">
                  <c:v>972.52499999999986</c:v>
                </c:pt>
                <c:pt idx="200">
                  <c:v>912.1464285714286</c:v>
                </c:pt>
                <c:pt idx="201">
                  <c:v>845.3714285714284</c:v>
                </c:pt>
                <c:pt idx="202">
                  <c:v>782.25357142857126</c:v>
                </c:pt>
                <c:pt idx="203">
                  <c:v>721.76071428571413</c:v>
                </c:pt>
                <c:pt idx="204">
                  <c:v>675.26428571428562</c:v>
                </c:pt>
                <c:pt idx="205">
                  <c:v>638.67142857142846</c:v>
                </c:pt>
                <c:pt idx="206">
                  <c:v>611.53928571428571</c:v>
                </c:pt>
                <c:pt idx="207">
                  <c:v>591.15714285714273</c:v>
                </c:pt>
                <c:pt idx="208">
                  <c:v>577.97500000000014</c:v>
                </c:pt>
                <c:pt idx="209">
                  <c:v>570.78571428571422</c:v>
                </c:pt>
                <c:pt idx="210">
                  <c:v>568.46428571428567</c:v>
                </c:pt>
                <c:pt idx="211">
                  <c:v>573.75357142857138</c:v>
                </c:pt>
                <c:pt idx="212">
                  <c:v>574.93214285714282</c:v>
                </c:pt>
                <c:pt idx="213">
                  <c:v>572.58571428571418</c:v>
                </c:pt>
                <c:pt idx="214">
                  <c:v>569.48928571428564</c:v>
                </c:pt>
                <c:pt idx="215">
                  <c:v>568.51071428571436</c:v>
                </c:pt>
                <c:pt idx="216">
                  <c:v>567.98928571428576</c:v>
                </c:pt>
                <c:pt idx="217">
                  <c:v>568.35000000000014</c:v>
                </c:pt>
                <c:pt idx="218">
                  <c:v>568.65000000000009</c:v>
                </c:pt>
                <c:pt idx="219">
                  <c:v>570.10000000000014</c:v>
                </c:pt>
                <c:pt idx="220">
                  <c:v>574.3321428571428</c:v>
                </c:pt>
                <c:pt idx="221">
                  <c:v>576.72857142857151</c:v>
                </c:pt>
                <c:pt idx="222">
                  <c:v>580.12499999999989</c:v>
                </c:pt>
                <c:pt idx="223">
                  <c:v>584.61428571428564</c:v>
                </c:pt>
                <c:pt idx="224">
                  <c:v>590.26428571428573</c:v>
                </c:pt>
                <c:pt idx="225">
                  <c:v>594.92499999999995</c:v>
                </c:pt>
                <c:pt idx="226">
                  <c:v>600.4178571428572</c:v>
                </c:pt>
                <c:pt idx="227">
                  <c:v>606.55714285714282</c:v>
                </c:pt>
                <c:pt idx="228">
                  <c:v>613.6035714285714</c:v>
                </c:pt>
                <c:pt idx="229">
                  <c:v>621.33928571428567</c:v>
                </c:pt>
                <c:pt idx="230">
                  <c:v>619.93571428571431</c:v>
                </c:pt>
                <c:pt idx="231">
                  <c:v>610.68214285714294</c:v>
                </c:pt>
                <c:pt idx="232">
                  <c:v>600.33928571428578</c:v>
                </c:pt>
                <c:pt idx="233">
                  <c:v>586.02500000000009</c:v>
                </c:pt>
                <c:pt idx="234">
                  <c:v>567.92857142857144</c:v>
                </c:pt>
                <c:pt idx="235">
                  <c:v>546.53928571428571</c:v>
                </c:pt>
                <c:pt idx="236">
                  <c:v>522.37857142857149</c:v>
                </c:pt>
                <c:pt idx="237">
                  <c:v>495.56071428571431</c:v>
                </c:pt>
                <c:pt idx="238">
                  <c:v>467.54285714285714</c:v>
                </c:pt>
                <c:pt idx="239">
                  <c:v>436.8</c:v>
                </c:pt>
                <c:pt idx="240">
                  <c:v>412.34642857142865</c:v>
                </c:pt>
                <c:pt idx="241">
                  <c:v>393.76785714285717</c:v>
                </c:pt>
                <c:pt idx="242">
                  <c:v>374.18928571428569</c:v>
                </c:pt>
                <c:pt idx="243">
                  <c:v>356.45357142857142</c:v>
                </c:pt>
                <c:pt idx="244">
                  <c:v>340.35714285714278</c:v>
                </c:pt>
                <c:pt idx="245">
                  <c:v>326.00714285714287</c:v>
                </c:pt>
                <c:pt idx="246">
                  <c:v>313.32857142857142</c:v>
                </c:pt>
                <c:pt idx="247">
                  <c:v>301.8964285714286</c:v>
                </c:pt>
                <c:pt idx="248">
                  <c:v>290.31071428571431</c:v>
                </c:pt>
                <c:pt idx="249">
                  <c:v>280.09642857142859</c:v>
                </c:pt>
                <c:pt idx="250">
                  <c:v>271.17500000000001</c:v>
                </c:pt>
                <c:pt idx="251">
                  <c:v>263.16071428571428</c:v>
                </c:pt>
                <c:pt idx="252">
                  <c:v>255.98214285714289</c:v>
                </c:pt>
                <c:pt idx="253">
                  <c:v>249.59642857142859</c:v>
                </c:pt>
                <c:pt idx="254">
                  <c:v>243.95357142857142</c:v>
                </c:pt>
                <c:pt idx="255">
                  <c:v>238.48571428571432</c:v>
                </c:pt>
                <c:pt idx="256">
                  <c:v>232.83928571428572</c:v>
                </c:pt>
                <c:pt idx="257">
                  <c:v>227.25</c:v>
                </c:pt>
                <c:pt idx="258">
                  <c:v>221.79642857142863</c:v>
                </c:pt>
                <c:pt idx="259">
                  <c:v>216.30714285714288</c:v>
                </c:pt>
                <c:pt idx="260">
                  <c:v>210.80714285714285</c:v>
                </c:pt>
                <c:pt idx="261">
                  <c:v>205.3</c:v>
                </c:pt>
                <c:pt idx="262">
                  <c:v>199.80714285714285</c:v>
                </c:pt>
                <c:pt idx="263">
                  <c:v>194.32142857142858</c:v>
                </c:pt>
                <c:pt idx="264">
                  <c:v>188.93571428571428</c:v>
                </c:pt>
                <c:pt idx="265">
                  <c:v>183.59285714285713</c:v>
                </c:pt>
                <c:pt idx="266">
                  <c:v>178.33214285714286</c:v>
                </c:pt>
                <c:pt idx="267">
                  <c:v>173.15357142857141</c:v>
                </c:pt>
                <c:pt idx="268">
                  <c:v>168.07499999999999</c:v>
                </c:pt>
                <c:pt idx="269">
                  <c:v>163.10714285714286</c:v>
                </c:pt>
                <c:pt idx="270">
                  <c:v>158.25</c:v>
                </c:pt>
                <c:pt idx="271">
                  <c:v>153.51785714285717</c:v>
                </c:pt>
                <c:pt idx="272">
                  <c:v>148.95357142857145</c:v>
                </c:pt>
                <c:pt idx="273">
                  <c:v>144.61428571428573</c:v>
                </c:pt>
                <c:pt idx="274">
                  <c:v>140.45000000000002</c:v>
                </c:pt>
                <c:pt idx="275">
                  <c:v>136.44642857142858</c:v>
                </c:pt>
                <c:pt idx="276">
                  <c:v>132.56071428571428</c:v>
                </c:pt>
                <c:pt idx="277">
                  <c:v>128.77142857142857</c:v>
                </c:pt>
                <c:pt idx="278">
                  <c:v>125.08214285714287</c:v>
                </c:pt>
                <c:pt idx="279">
                  <c:v>121.60714285714285</c:v>
                </c:pt>
                <c:pt idx="280">
                  <c:v>118.21071428571429</c:v>
                </c:pt>
                <c:pt idx="281">
                  <c:v>114.92142857142855</c:v>
                </c:pt>
                <c:pt idx="282">
                  <c:v>111.79285714285716</c:v>
                </c:pt>
                <c:pt idx="283">
                  <c:v>108.65357142857144</c:v>
                </c:pt>
                <c:pt idx="284">
                  <c:v>105.53214285714287</c:v>
                </c:pt>
                <c:pt idx="285">
                  <c:v>102.46071428571429</c:v>
                </c:pt>
                <c:pt idx="286">
                  <c:v>99.335714285714289</c:v>
                </c:pt>
                <c:pt idx="287">
                  <c:v>96.257142857142867</c:v>
                </c:pt>
                <c:pt idx="288">
                  <c:v>93.160714285714292</c:v>
                </c:pt>
                <c:pt idx="289">
                  <c:v>90.017857142857153</c:v>
                </c:pt>
                <c:pt idx="290">
                  <c:v>86.957142857142856</c:v>
                </c:pt>
                <c:pt idx="291">
                  <c:v>83.985714285714295</c:v>
                </c:pt>
                <c:pt idx="292">
                  <c:v>80.992857142857147</c:v>
                </c:pt>
                <c:pt idx="293">
                  <c:v>78.128571428571433</c:v>
                </c:pt>
                <c:pt idx="294">
                  <c:v>75.396428571428572</c:v>
                </c:pt>
                <c:pt idx="295">
                  <c:v>72.721428571428575</c:v>
                </c:pt>
                <c:pt idx="296">
                  <c:v>70.210714285714303</c:v>
                </c:pt>
                <c:pt idx="297">
                  <c:v>67.775000000000006</c:v>
                </c:pt>
                <c:pt idx="298">
                  <c:v>65.328571428571422</c:v>
                </c:pt>
                <c:pt idx="299">
                  <c:v>62.867857142857133</c:v>
                </c:pt>
                <c:pt idx="300">
                  <c:v>60.339285714285708</c:v>
                </c:pt>
                <c:pt idx="301">
                  <c:v>57.778571428571432</c:v>
                </c:pt>
                <c:pt idx="302">
                  <c:v>55.164285714285711</c:v>
                </c:pt>
                <c:pt idx="303">
                  <c:v>52.43928571428571</c:v>
                </c:pt>
                <c:pt idx="304">
                  <c:v>49.73571428571428</c:v>
                </c:pt>
                <c:pt idx="305">
                  <c:v>47.146428571428572</c:v>
                </c:pt>
                <c:pt idx="306">
                  <c:v>44.492857142857147</c:v>
                </c:pt>
                <c:pt idx="307">
                  <c:v>41.75</c:v>
                </c:pt>
                <c:pt idx="308">
                  <c:v>39.089285714285715</c:v>
                </c:pt>
                <c:pt idx="309">
                  <c:v>36.524999999999991</c:v>
                </c:pt>
                <c:pt idx="310">
                  <c:v>33.999999999999993</c:v>
                </c:pt>
                <c:pt idx="311">
                  <c:v>31.521428571428565</c:v>
                </c:pt>
                <c:pt idx="312">
                  <c:v>29.146428571428572</c:v>
                </c:pt>
                <c:pt idx="313">
                  <c:v>26.985714285714284</c:v>
                </c:pt>
                <c:pt idx="314">
                  <c:v>24.9</c:v>
                </c:pt>
                <c:pt idx="315">
                  <c:v>22.85</c:v>
                </c:pt>
                <c:pt idx="316">
                  <c:v>20.99285714285714</c:v>
                </c:pt>
                <c:pt idx="317">
                  <c:v>19.346428571428572</c:v>
                </c:pt>
                <c:pt idx="318">
                  <c:v>17.800000000000004</c:v>
                </c:pt>
                <c:pt idx="319">
                  <c:v>16.325000000000003</c:v>
                </c:pt>
                <c:pt idx="320">
                  <c:v>14.989285714285714</c:v>
                </c:pt>
                <c:pt idx="321">
                  <c:v>13.760714285714283</c:v>
                </c:pt>
                <c:pt idx="322">
                  <c:v>12.578571428571429</c:v>
                </c:pt>
                <c:pt idx="323">
                  <c:v>21.25714285714286</c:v>
                </c:pt>
                <c:pt idx="324">
                  <c:v>33.460714285714289</c:v>
                </c:pt>
                <c:pt idx="325">
                  <c:v>46.507142857142853</c:v>
                </c:pt>
                <c:pt idx="326">
                  <c:v>63.06428571428571</c:v>
                </c:pt>
                <c:pt idx="327">
                  <c:v>86.207142857142856</c:v>
                </c:pt>
                <c:pt idx="328">
                  <c:v>114.24642857142858</c:v>
                </c:pt>
                <c:pt idx="329">
                  <c:v>147.08928571428572</c:v>
                </c:pt>
                <c:pt idx="330">
                  <c:v>184.72857142857143</c:v>
                </c:pt>
                <c:pt idx="331">
                  <c:v>222.51428571428573</c:v>
                </c:pt>
                <c:pt idx="332">
                  <c:v>265.7821428571429</c:v>
                </c:pt>
                <c:pt idx="333">
                  <c:v>303.38928571428573</c:v>
                </c:pt>
                <c:pt idx="334">
                  <c:v>341.56428571428575</c:v>
                </c:pt>
                <c:pt idx="335">
                  <c:v>382.75357142857149</c:v>
                </c:pt>
                <c:pt idx="336">
                  <c:v>424.01428571428579</c:v>
                </c:pt>
                <c:pt idx="337">
                  <c:v>462.1142857142857</c:v>
                </c:pt>
                <c:pt idx="338">
                  <c:v>498.73214285714283</c:v>
                </c:pt>
                <c:pt idx="339">
                  <c:v>533.81071428571431</c:v>
                </c:pt>
                <c:pt idx="340">
                  <c:v>567.36785714285702</c:v>
                </c:pt>
                <c:pt idx="341">
                  <c:v>603.80357142857133</c:v>
                </c:pt>
                <c:pt idx="342">
                  <c:v>637.42857142857133</c:v>
                </c:pt>
                <c:pt idx="343">
                  <c:v>669.43928571428569</c:v>
                </c:pt>
                <c:pt idx="344">
                  <c:v>699.80357142857133</c:v>
                </c:pt>
                <c:pt idx="345">
                  <c:v>728.74285714285713</c:v>
                </c:pt>
                <c:pt idx="346">
                  <c:v>755.71071428571429</c:v>
                </c:pt>
                <c:pt idx="347">
                  <c:v>780.80357142857144</c:v>
                </c:pt>
                <c:pt idx="348">
                  <c:v>803.84285714285727</c:v>
                </c:pt>
                <c:pt idx="349">
                  <c:v>824.53214285714296</c:v>
                </c:pt>
                <c:pt idx="350">
                  <c:v>842.65357142857135</c:v>
                </c:pt>
                <c:pt idx="351">
                  <c:v>848.49642857142862</c:v>
                </c:pt>
                <c:pt idx="352">
                  <c:v>848.76071428571436</c:v>
                </c:pt>
                <c:pt idx="353">
                  <c:v>845.93571428571431</c:v>
                </c:pt>
                <c:pt idx="354">
                  <c:v>842.46071428571452</c:v>
                </c:pt>
                <c:pt idx="355">
                  <c:v>833.43571428571431</c:v>
                </c:pt>
                <c:pt idx="356">
                  <c:v>820.81785714285729</c:v>
                </c:pt>
                <c:pt idx="357">
                  <c:v>802.0642857142858</c:v>
                </c:pt>
                <c:pt idx="358">
                  <c:v>779.45357142857142</c:v>
                </c:pt>
                <c:pt idx="359">
                  <c:v>757.86785714285713</c:v>
                </c:pt>
                <c:pt idx="360">
                  <c:v>731.77857142857147</c:v>
                </c:pt>
                <c:pt idx="361">
                  <c:v>712.11785714285725</c:v>
                </c:pt>
                <c:pt idx="362">
                  <c:v>692.77500000000009</c:v>
                </c:pt>
                <c:pt idx="363">
                  <c:v>671.49285714285713</c:v>
                </c:pt>
                <c:pt idx="364">
                  <c:v>646.26071428571436</c:v>
                </c:pt>
                <c:pt idx="365">
                  <c:v>622.12857142857138</c:v>
                </c:pt>
                <c:pt idx="366">
                  <c:v>597.95357142857142</c:v>
                </c:pt>
                <c:pt idx="367">
                  <c:v>576.38571428571436</c:v>
                </c:pt>
                <c:pt idx="368">
                  <c:v>555.32857142857142</c:v>
                </c:pt>
                <c:pt idx="369">
                  <c:v>530.51785714285711</c:v>
                </c:pt>
                <c:pt idx="370">
                  <c:v>507.91071428571422</c:v>
                </c:pt>
                <c:pt idx="371">
                  <c:v>486.63928571428568</c:v>
                </c:pt>
                <c:pt idx="372">
                  <c:v>466.48214285714283</c:v>
                </c:pt>
                <c:pt idx="373">
                  <c:v>447.34285714285716</c:v>
                </c:pt>
                <c:pt idx="374">
                  <c:v>429.74285714285708</c:v>
                </c:pt>
                <c:pt idx="375">
                  <c:v>413.49999999999989</c:v>
                </c:pt>
                <c:pt idx="376">
                  <c:v>398.71428571428567</c:v>
                </c:pt>
                <c:pt idx="377">
                  <c:v>385.7607142857143</c:v>
                </c:pt>
                <c:pt idx="378">
                  <c:v>374.93214285714288</c:v>
                </c:pt>
                <c:pt idx="379">
                  <c:v>366.10714285714289</c:v>
                </c:pt>
                <c:pt idx="380">
                  <c:v>359.05714285714288</c:v>
                </c:pt>
                <c:pt idx="381">
                  <c:v>353.85714285714283</c:v>
                </c:pt>
                <c:pt idx="382">
                  <c:v>345.54642857142858</c:v>
                </c:pt>
                <c:pt idx="383">
                  <c:v>335.81785714285712</c:v>
                </c:pt>
                <c:pt idx="384">
                  <c:v>324.48214285714283</c:v>
                </c:pt>
                <c:pt idx="385">
                  <c:v>314.23571428571432</c:v>
                </c:pt>
                <c:pt idx="386">
                  <c:v>302.9071428571429</c:v>
                </c:pt>
                <c:pt idx="387">
                  <c:v>290.30357142857144</c:v>
                </c:pt>
                <c:pt idx="388">
                  <c:v>276.50357142857143</c:v>
                </c:pt>
                <c:pt idx="389">
                  <c:v>261.72142857142859</c:v>
                </c:pt>
                <c:pt idx="390">
                  <c:v>245.88571428571427</c:v>
                </c:pt>
                <c:pt idx="391">
                  <c:v>228.89285714285717</c:v>
                </c:pt>
                <c:pt idx="392">
                  <c:v>215.61428571428573</c:v>
                </c:pt>
                <c:pt idx="393">
                  <c:v>204.25357142857141</c:v>
                </c:pt>
                <c:pt idx="394">
                  <c:v>194.32142857142856</c:v>
                </c:pt>
                <c:pt idx="395">
                  <c:v>183.2</c:v>
                </c:pt>
                <c:pt idx="396">
                  <c:v>173.04285714285714</c:v>
                </c:pt>
                <c:pt idx="397">
                  <c:v>163.56071428571431</c:v>
                </c:pt>
                <c:pt idx="398">
                  <c:v>154.65357142857144</c:v>
                </c:pt>
                <c:pt idx="399">
                  <c:v>145.99285714285716</c:v>
                </c:pt>
                <c:pt idx="400">
                  <c:v>137.72142857142859</c:v>
                </c:pt>
                <c:pt idx="401">
                  <c:v>129.75</c:v>
                </c:pt>
                <c:pt idx="402">
                  <c:v>122.20357142857142</c:v>
                </c:pt>
                <c:pt idx="403">
                  <c:v>115.19999999999997</c:v>
                </c:pt>
                <c:pt idx="404">
                  <c:v>108.68214285714285</c:v>
                </c:pt>
                <c:pt idx="405">
                  <c:v>102.62857142857142</c:v>
                </c:pt>
                <c:pt idx="406">
                  <c:v>96.93214285714285</c:v>
                </c:pt>
                <c:pt idx="407">
                  <c:v>91.757142857142838</c:v>
                </c:pt>
                <c:pt idx="408">
                  <c:v>86.778571428571425</c:v>
                </c:pt>
                <c:pt idx="409">
                  <c:v>82.139285714285705</c:v>
                </c:pt>
                <c:pt idx="410">
                  <c:v>77.853571428571428</c:v>
                </c:pt>
                <c:pt idx="411">
                  <c:v>74</c:v>
                </c:pt>
                <c:pt idx="412">
                  <c:v>70.5107142857143</c:v>
                </c:pt>
                <c:pt idx="413">
                  <c:v>67.228571428571428</c:v>
                </c:pt>
                <c:pt idx="414">
                  <c:v>64.085714285714289</c:v>
                </c:pt>
                <c:pt idx="415">
                  <c:v>61.164285714285711</c:v>
                </c:pt>
                <c:pt idx="416">
                  <c:v>58.45</c:v>
                </c:pt>
                <c:pt idx="417">
                  <c:v>55.842857142857142</c:v>
                </c:pt>
                <c:pt idx="418">
                  <c:v>53.403571428571432</c:v>
                </c:pt>
                <c:pt idx="419">
                  <c:v>51.135714285714286</c:v>
                </c:pt>
                <c:pt idx="420">
                  <c:v>49.003571428571426</c:v>
                </c:pt>
                <c:pt idx="421">
                  <c:v>46.907142857142858</c:v>
                </c:pt>
                <c:pt idx="422">
                  <c:v>44.828571428571429</c:v>
                </c:pt>
                <c:pt idx="423">
                  <c:v>42.871428571428574</c:v>
                </c:pt>
                <c:pt idx="424">
                  <c:v>40.978571428571428</c:v>
                </c:pt>
                <c:pt idx="425">
                  <c:v>39.153571428571425</c:v>
                </c:pt>
                <c:pt idx="426">
                  <c:v>37.396428571428572</c:v>
                </c:pt>
                <c:pt idx="427">
                  <c:v>35.682142857142857</c:v>
                </c:pt>
                <c:pt idx="428">
                  <c:v>34.057142857142857</c:v>
                </c:pt>
                <c:pt idx="429">
                  <c:v>32.471428571428575</c:v>
                </c:pt>
                <c:pt idx="430">
                  <c:v>30.81071428571429</c:v>
                </c:pt>
                <c:pt idx="431">
                  <c:v>29.446428571428573</c:v>
                </c:pt>
                <c:pt idx="432">
                  <c:v>28.43571428571429</c:v>
                </c:pt>
                <c:pt idx="433">
                  <c:v>27.864285714285717</c:v>
                </c:pt>
                <c:pt idx="434">
                  <c:v>27.675000000000001</c:v>
                </c:pt>
                <c:pt idx="435">
                  <c:v>27.764285714285712</c:v>
                </c:pt>
                <c:pt idx="436">
                  <c:v>28.246428571428574</c:v>
                </c:pt>
                <c:pt idx="437">
                  <c:v>31.485714285714284</c:v>
                </c:pt>
                <c:pt idx="438">
                  <c:v>35.528571428571425</c:v>
                </c:pt>
                <c:pt idx="439">
                  <c:v>39.875</c:v>
                </c:pt>
                <c:pt idx="440">
                  <c:v>44.6</c:v>
                </c:pt>
                <c:pt idx="441">
                  <c:v>49.43571428571429</c:v>
                </c:pt>
                <c:pt idx="442">
                  <c:v>54.38928571428572</c:v>
                </c:pt>
                <c:pt idx="443">
                  <c:v>59.253571428571433</c:v>
                </c:pt>
                <c:pt idx="444">
                  <c:v>64.175000000000011</c:v>
                </c:pt>
                <c:pt idx="445">
                  <c:v>69.175000000000011</c:v>
                </c:pt>
                <c:pt idx="446">
                  <c:v>74.242857142857147</c:v>
                </c:pt>
                <c:pt idx="447">
                  <c:v>76.94285714285715</c:v>
                </c:pt>
                <c:pt idx="448">
                  <c:v>79.228571428571428</c:v>
                </c:pt>
                <c:pt idx="449">
                  <c:v>81.617857142857147</c:v>
                </c:pt>
                <c:pt idx="450">
                  <c:v>84.092857142857156</c:v>
                </c:pt>
                <c:pt idx="451">
                  <c:v>86.614285714285714</c:v>
                </c:pt>
                <c:pt idx="452">
                  <c:v>89.157142857142858</c:v>
                </c:pt>
                <c:pt idx="453">
                  <c:v>91.800000000000011</c:v>
                </c:pt>
                <c:pt idx="454">
                  <c:v>94.464285714285722</c:v>
                </c:pt>
                <c:pt idx="455">
                  <c:v>97.19285714285715</c:v>
                </c:pt>
                <c:pt idx="456">
                  <c:v>99.95714285714287</c:v>
                </c:pt>
                <c:pt idx="457">
                  <c:v>102.78928571428574</c:v>
                </c:pt>
                <c:pt idx="458">
                  <c:v>105.70714285714287</c:v>
                </c:pt>
                <c:pt idx="459">
                  <c:v>108.33571428571429</c:v>
                </c:pt>
                <c:pt idx="460">
                  <c:v>110.70357142857145</c:v>
                </c:pt>
                <c:pt idx="461">
                  <c:v>112.68571428571431</c:v>
                </c:pt>
                <c:pt idx="462">
                  <c:v>114.37142857142859</c:v>
                </c:pt>
                <c:pt idx="463">
                  <c:v>115.75714285714287</c:v>
                </c:pt>
                <c:pt idx="464">
                  <c:v>116.87857142857142</c:v>
                </c:pt>
                <c:pt idx="465">
                  <c:v>115.34285714285713</c:v>
                </c:pt>
                <c:pt idx="466">
                  <c:v>113.03214285714284</c:v>
                </c:pt>
                <c:pt idx="467">
                  <c:v>110.45</c:v>
                </c:pt>
                <c:pt idx="468">
                  <c:v>107.54642857142858</c:v>
                </c:pt>
                <c:pt idx="469">
                  <c:v>104.64285714285715</c:v>
                </c:pt>
                <c:pt idx="470">
                  <c:v>101.73928571428571</c:v>
                </c:pt>
                <c:pt idx="471">
                  <c:v>98.91785714285713</c:v>
                </c:pt>
                <c:pt idx="472">
                  <c:v>96.096428571428575</c:v>
                </c:pt>
                <c:pt idx="473">
                  <c:v>93.275000000000006</c:v>
                </c:pt>
                <c:pt idx="474">
                  <c:v>90.453571428571422</c:v>
                </c:pt>
                <c:pt idx="475">
                  <c:v>90</c:v>
                </c:pt>
                <c:pt idx="476">
                  <c:v>90</c:v>
                </c:pt>
                <c:pt idx="477">
                  <c:v>90</c:v>
                </c:pt>
                <c:pt idx="478">
                  <c:v>89.896428571428572</c:v>
                </c:pt>
                <c:pt idx="479">
                  <c:v>92.674999999999997</c:v>
                </c:pt>
                <c:pt idx="480">
                  <c:v>95.453571428571436</c:v>
                </c:pt>
                <c:pt idx="481">
                  <c:v>98.232142857142861</c:v>
                </c:pt>
                <c:pt idx="482">
                  <c:v>101.0107142857143</c:v>
                </c:pt>
                <c:pt idx="483">
                  <c:v>103.78928571428574</c:v>
                </c:pt>
                <c:pt idx="484">
                  <c:v>106.56785714285715</c:v>
                </c:pt>
                <c:pt idx="485">
                  <c:v>111.13214285714287</c:v>
                </c:pt>
                <c:pt idx="486">
                  <c:v>117.10714285714286</c:v>
                </c:pt>
                <c:pt idx="487">
                  <c:v>123.88214285714287</c:v>
                </c:pt>
                <c:pt idx="488">
                  <c:v>131.41428571428571</c:v>
                </c:pt>
                <c:pt idx="489">
                  <c:v>136.68214285714285</c:v>
                </c:pt>
                <c:pt idx="490">
                  <c:v>142.43928571428575</c:v>
                </c:pt>
                <c:pt idx="491">
                  <c:v>148.58571428571429</c:v>
                </c:pt>
                <c:pt idx="492">
                  <c:v>155.09285714285716</c:v>
                </c:pt>
                <c:pt idx="493">
                  <c:v>161.71071428571432</c:v>
                </c:pt>
                <c:pt idx="494">
                  <c:v>168.32857142857145</c:v>
                </c:pt>
                <c:pt idx="495">
                  <c:v>173.16071428571431</c:v>
                </c:pt>
                <c:pt idx="496">
                  <c:v>176.58214285714288</c:v>
                </c:pt>
                <c:pt idx="497">
                  <c:v>179.20357142857148</c:v>
                </c:pt>
                <c:pt idx="498">
                  <c:v>181.17142857142861</c:v>
                </c:pt>
                <c:pt idx="499">
                  <c:v>182.52142857142863</c:v>
                </c:pt>
                <c:pt idx="500">
                  <c:v>183.38214285714292</c:v>
                </c:pt>
                <c:pt idx="501">
                  <c:v>183.85357142857146</c:v>
                </c:pt>
                <c:pt idx="502">
                  <c:v>183.96428571428575</c:v>
                </c:pt>
                <c:pt idx="503">
                  <c:v>183.98214285714289</c:v>
                </c:pt>
                <c:pt idx="504">
                  <c:v>184.00000000000003</c:v>
                </c:pt>
                <c:pt idx="505">
                  <c:v>184.01785714285717</c:v>
                </c:pt>
                <c:pt idx="506">
                  <c:v>184.13928571428571</c:v>
                </c:pt>
                <c:pt idx="507">
                  <c:v>181.37857142857143</c:v>
                </c:pt>
                <c:pt idx="508">
                  <c:v>178.61785714285713</c:v>
                </c:pt>
                <c:pt idx="509">
                  <c:v>175.85714285714283</c:v>
                </c:pt>
                <c:pt idx="510">
                  <c:v>173.09642857142859</c:v>
                </c:pt>
                <c:pt idx="511">
                  <c:v>170.33571428571429</c:v>
                </c:pt>
                <c:pt idx="512">
                  <c:v>167.57500000000002</c:v>
                </c:pt>
                <c:pt idx="513">
                  <c:v>163.0107142857143</c:v>
                </c:pt>
                <c:pt idx="514">
                  <c:v>157.03571428571428</c:v>
                </c:pt>
                <c:pt idx="515">
                  <c:v>150.2607142857143</c:v>
                </c:pt>
                <c:pt idx="516">
                  <c:v>142.72857142857146</c:v>
                </c:pt>
                <c:pt idx="517">
                  <c:v>137.46071428571429</c:v>
                </c:pt>
                <c:pt idx="518">
                  <c:v>131.70357142857139</c:v>
                </c:pt>
                <c:pt idx="519">
                  <c:v>125.55714285714285</c:v>
                </c:pt>
                <c:pt idx="520">
                  <c:v>119.05</c:v>
                </c:pt>
                <c:pt idx="521">
                  <c:v>112.43214285714285</c:v>
                </c:pt>
                <c:pt idx="522">
                  <c:v>105.81428571428572</c:v>
                </c:pt>
                <c:pt idx="523">
                  <c:v>100.98214285714286</c:v>
                </c:pt>
                <c:pt idx="524">
                  <c:v>97.51428571428572</c:v>
                </c:pt>
                <c:pt idx="525">
                  <c:v>94.7392857142857</c:v>
                </c:pt>
                <c:pt idx="526">
                  <c:v>92.521428571428572</c:v>
                </c:pt>
                <c:pt idx="527">
                  <c:v>107.27857142857142</c:v>
                </c:pt>
                <c:pt idx="528">
                  <c:v>136.27857142857141</c:v>
                </c:pt>
                <c:pt idx="529">
                  <c:v>178.11071428571427</c:v>
                </c:pt>
                <c:pt idx="530">
                  <c:v>231.55714285714285</c:v>
                </c:pt>
                <c:pt idx="531">
                  <c:v>296.1142857142857</c:v>
                </c:pt>
                <c:pt idx="532">
                  <c:v>370.19285714285718</c:v>
                </c:pt>
                <c:pt idx="533">
                  <c:v>453.17500000000001</c:v>
                </c:pt>
                <c:pt idx="534">
                  <c:v>542.53571428571422</c:v>
                </c:pt>
                <c:pt idx="535">
                  <c:v>638.32142857142856</c:v>
                </c:pt>
                <c:pt idx="536">
                  <c:v>740.125</c:v>
                </c:pt>
                <c:pt idx="537">
                  <c:v>830.49285714285702</c:v>
                </c:pt>
                <c:pt idx="538">
                  <c:v>912.58214285714291</c:v>
                </c:pt>
                <c:pt idx="539">
                  <c:v>986.4785714285714</c:v>
                </c:pt>
                <c:pt idx="540">
                  <c:v>1053.2535714285714</c:v>
                </c:pt>
                <c:pt idx="541">
                  <c:v>1111.9035714285715</c:v>
                </c:pt>
                <c:pt idx="542">
                  <c:v>1163.8892857142857</c:v>
                </c:pt>
                <c:pt idx="543">
                  <c:v>1209.7714285714287</c:v>
                </c:pt>
                <c:pt idx="544">
                  <c:v>1251.9250000000002</c:v>
                </c:pt>
                <c:pt idx="545">
                  <c:v>1287.9535714285716</c:v>
                </c:pt>
                <c:pt idx="546">
                  <c:v>1320.2392857142856</c:v>
                </c:pt>
                <c:pt idx="547">
                  <c:v>1349.5714285714287</c:v>
                </c:pt>
                <c:pt idx="548">
                  <c:v>1374.9464285714287</c:v>
                </c:pt>
                <c:pt idx="549">
                  <c:v>1397.5</c:v>
                </c:pt>
                <c:pt idx="550">
                  <c:v>1417.3</c:v>
                </c:pt>
                <c:pt idx="551">
                  <c:v>1435.4821428571427</c:v>
                </c:pt>
                <c:pt idx="552">
                  <c:v>1451.9035714285715</c:v>
                </c:pt>
                <c:pt idx="553">
                  <c:v>1466.3071428571429</c:v>
                </c:pt>
                <c:pt idx="554">
                  <c:v>1478.7249999999999</c:v>
                </c:pt>
                <c:pt idx="555">
                  <c:v>1475.05</c:v>
                </c:pt>
                <c:pt idx="556">
                  <c:v>1455.6357142857141</c:v>
                </c:pt>
                <c:pt idx="557">
                  <c:v>1421.8107142857141</c:v>
                </c:pt>
                <c:pt idx="558">
                  <c:v>1375.2142857142858</c:v>
                </c:pt>
                <c:pt idx="559">
                  <c:v>1326.875</c:v>
                </c:pt>
                <c:pt idx="560">
                  <c:v>1269.4821428571429</c:v>
                </c:pt>
                <c:pt idx="561">
                  <c:v>1207.4214285714286</c:v>
                </c:pt>
                <c:pt idx="562">
                  <c:v>1139.1285714285716</c:v>
                </c:pt>
                <c:pt idx="563">
                  <c:v>1065.2857142857142</c:v>
                </c:pt>
                <c:pt idx="564">
                  <c:v>989.73571428571393</c:v>
                </c:pt>
                <c:pt idx="565">
                  <c:v>929.51785714285722</c:v>
                </c:pt>
                <c:pt idx="566">
                  <c:v>881.53928571428582</c:v>
                </c:pt>
                <c:pt idx="567">
                  <c:v>845.20357142857154</c:v>
                </c:pt>
                <c:pt idx="568">
                  <c:v>816.1</c:v>
                </c:pt>
                <c:pt idx="569">
                  <c:v>787.31428571428569</c:v>
                </c:pt>
                <c:pt idx="570">
                  <c:v>766.54285714285709</c:v>
                </c:pt>
                <c:pt idx="571">
                  <c:v>749.40714285714284</c:v>
                </c:pt>
                <c:pt idx="572">
                  <c:v>737.65</c:v>
                </c:pt>
                <c:pt idx="573">
                  <c:v>733.26428571428573</c:v>
                </c:pt>
                <c:pt idx="574">
                  <c:v>730.57142857142867</c:v>
                </c:pt>
                <c:pt idx="575">
                  <c:v>729.17500000000007</c:v>
                </c:pt>
                <c:pt idx="576">
                  <c:v>730.21071428571429</c:v>
                </c:pt>
                <c:pt idx="577">
                  <c:v>733.0214285714286</c:v>
                </c:pt>
                <c:pt idx="578">
                  <c:v>740.34999999999991</c:v>
                </c:pt>
                <c:pt idx="579">
                  <c:v>748.21785714285704</c:v>
                </c:pt>
                <c:pt idx="580">
                  <c:v>756.4964285714284</c:v>
                </c:pt>
                <c:pt idx="581">
                  <c:v>765.59999999999991</c:v>
                </c:pt>
                <c:pt idx="582">
                  <c:v>775.58928571428555</c:v>
                </c:pt>
                <c:pt idx="583">
                  <c:v>784.05714285714282</c:v>
                </c:pt>
                <c:pt idx="584">
                  <c:v>793.27857142857135</c:v>
                </c:pt>
                <c:pt idx="585">
                  <c:v>803.32142857142856</c:v>
                </c:pt>
                <c:pt idx="586">
                  <c:v>813.80357142857133</c:v>
                </c:pt>
                <c:pt idx="587">
                  <c:v>814.15714285714284</c:v>
                </c:pt>
                <c:pt idx="588">
                  <c:v>813.66428571428582</c:v>
                </c:pt>
                <c:pt idx="589">
                  <c:v>808.61071428571438</c:v>
                </c:pt>
                <c:pt idx="590">
                  <c:v>803.08214285714291</c:v>
                </c:pt>
                <c:pt idx="591">
                  <c:v>796.15000000000009</c:v>
                </c:pt>
                <c:pt idx="592">
                  <c:v>784.3142857142858</c:v>
                </c:pt>
                <c:pt idx="593">
                  <c:v>768.11785714285725</c:v>
                </c:pt>
                <c:pt idx="594">
                  <c:v>747.48571428571427</c:v>
                </c:pt>
                <c:pt idx="595">
                  <c:v>722.90357142857147</c:v>
                </c:pt>
                <c:pt idx="596">
                  <c:v>697.71071428571429</c:v>
                </c:pt>
                <c:pt idx="597">
                  <c:v>679.7</c:v>
                </c:pt>
                <c:pt idx="598">
                  <c:v>659.74285714285702</c:v>
                </c:pt>
                <c:pt idx="599">
                  <c:v>641.60714285714289</c:v>
                </c:pt>
                <c:pt idx="600">
                  <c:v>621.22500000000002</c:v>
                </c:pt>
                <c:pt idx="601">
                  <c:v>599.25</c:v>
                </c:pt>
                <c:pt idx="602">
                  <c:v>579.0642857142858</c:v>
                </c:pt>
                <c:pt idx="603">
                  <c:v>560.21785714285704</c:v>
                </c:pt>
                <c:pt idx="604">
                  <c:v>542.55714285714271</c:v>
                </c:pt>
                <c:pt idx="605">
                  <c:v>525.64285714285711</c:v>
                </c:pt>
                <c:pt idx="606">
                  <c:v>506.51428571428579</c:v>
                </c:pt>
                <c:pt idx="607">
                  <c:v>488.25</c:v>
                </c:pt>
                <c:pt idx="608">
                  <c:v>471.15714285714284</c:v>
                </c:pt>
                <c:pt idx="609">
                  <c:v>455.20714285714286</c:v>
                </c:pt>
                <c:pt idx="610">
                  <c:v>440.15714285714284</c:v>
                </c:pt>
                <c:pt idx="611">
                  <c:v>426.17142857142852</c:v>
                </c:pt>
                <c:pt idx="612">
                  <c:v>413.2392857142857</c:v>
                </c:pt>
                <c:pt idx="613">
                  <c:v>401.31428571428575</c:v>
                </c:pt>
                <c:pt idx="614">
                  <c:v>390.3</c:v>
                </c:pt>
                <c:pt idx="615">
                  <c:v>379.88571428571424</c:v>
                </c:pt>
                <c:pt idx="616">
                  <c:v>369.7714285714286</c:v>
                </c:pt>
                <c:pt idx="617">
                  <c:v>359.73928571428576</c:v>
                </c:pt>
                <c:pt idx="618">
                  <c:v>349.80714285714288</c:v>
                </c:pt>
                <c:pt idx="619">
                  <c:v>340.02857142857147</c:v>
                </c:pt>
                <c:pt idx="620">
                  <c:v>330.5321428571429</c:v>
                </c:pt>
                <c:pt idx="621">
                  <c:v>321.09285714285716</c:v>
                </c:pt>
                <c:pt idx="622">
                  <c:v>311.71785714285716</c:v>
                </c:pt>
                <c:pt idx="623">
                  <c:v>302.47142857142859</c:v>
                </c:pt>
                <c:pt idx="624">
                  <c:v>293.31071428571431</c:v>
                </c:pt>
                <c:pt idx="625">
                  <c:v>284.49285714285713</c:v>
                </c:pt>
                <c:pt idx="626">
                  <c:v>275.87142857142857</c:v>
                </c:pt>
                <c:pt idx="627">
                  <c:v>267.64285714285717</c:v>
                </c:pt>
                <c:pt idx="628">
                  <c:v>259.72142857142859</c:v>
                </c:pt>
                <c:pt idx="629">
                  <c:v>252</c:v>
                </c:pt>
                <c:pt idx="630">
                  <c:v>244.42142857142858</c:v>
                </c:pt>
                <c:pt idx="631">
                  <c:v>236.97857142857143</c:v>
                </c:pt>
                <c:pt idx="632">
                  <c:v>229.78571428571428</c:v>
                </c:pt>
                <c:pt idx="633">
                  <c:v>222.64642857142857</c:v>
                </c:pt>
                <c:pt idx="634">
                  <c:v>215.80357142857142</c:v>
                </c:pt>
                <c:pt idx="635">
                  <c:v>208.97857142857146</c:v>
                </c:pt>
                <c:pt idx="636">
                  <c:v>202.25714285714287</c:v>
                </c:pt>
                <c:pt idx="637">
                  <c:v>195.49642857142857</c:v>
                </c:pt>
                <c:pt idx="638">
                  <c:v>188.875</c:v>
                </c:pt>
                <c:pt idx="639">
                  <c:v>182.29642857142858</c:v>
                </c:pt>
                <c:pt idx="640">
                  <c:v>175.74642857142857</c:v>
                </c:pt>
                <c:pt idx="641">
                  <c:v>169.26785714285714</c:v>
                </c:pt>
                <c:pt idx="642">
                  <c:v>162.83928571428572</c:v>
                </c:pt>
                <c:pt idx="643">
                  <c:v>156.66785714285714</c:v>
                </c:pt>
                <c:pt idx="644">
                  <c:v>150.57499999999999</c:v>
                </c:pt>
                <c:pt idx="645">
                  <c:v>144.72499999999997</c:v>
                </c:pt>
                <c:pt idx="646">
                  <c:v>139.10357142857146</c:v>
                </c:pt>
                <c:pt idx="647">
                  <c:v>133.85714285714286</c:v>
                </c:pt>
                <c:pt idx="648">
                  <c:v>128.92142857142858</c:v>
                </c:pt>
                <c:pt idx="649">
                  <c:v>124.39285714285714</c:v>
                </c:pt>
                <c:pt idx="650">
                  <c:v>120.25357142857142</c:v>
                </c:pt>
                <c:pt idx="651">
                  <c:v>116.48571428571429</c:v>
                </c:pt>
                <c:pt idx="652">
                  <c:v>113.13214285714284</c:v>
                </c:pt>
                <c:pt idx="653">
                  <c:v>110.075</c:v>
                </c:pt>
                <c:pt idx="654">
                  <c:v>107.41785714285713</c:v>
                </c:pt>
                <c:pt idx="655">
                  <c:v>105.01428571428571</c:v>
                </c:pt>
                <c:pt idx="656">
                  <c:v>102.9</c:v>
                </c:pt>
                <c:pt idx="657">
                  <c:v>100.93214285714285</c:v>
                </c:pt>
                <c:pt idx="658">
                  <c:v>99.082142857142856</c:v>
                </c:pt>
                <c:pt idx="659">
                  <c:v>97.414285714285725</c:v>
                </c:pt>
                <c:pt idx="660">
                  <c:v>95.875</c:v>
                </c:pt>
                <c:pt idx="661">
                  <c:v>94.267857142857139</c:v>
                </c:pt>
                <c:pt idx="662">
                  <c:v>104.76428571428571</c:v>
                </c:pt>
                <c:pt idx="663">
                  <c:v>117.21785714285716</c:v>
                </c:pt>
                <c:pt idx="664">
                  <c:v>139.82499999999999</c:v>
                </c:pt>
                <c:pt idx="665">
                  <c:v>170.99642857142857</c:v>
                </c:pt>
                <c:pt idx="666">
                  <c:v>209.91428571428574</c:v>
                </c:pt>
                <c:pt idx="667">
                  <c:v>251.09285714285716</c:v>
                </c:pt>
                <c:pt idx="668">
                  <c:v>296.83571428571429</c:v>
                </c:pt>
                <c:pt idx="669">
                  <c:v>348.26428571428573</c:v>
                </c:pt>
                <c:pt idx="670">
                  <c:v>400.63928571428573</c:v>
                </c:pt>
                <c:pt idx="671">
                  <c:v>458.68928571428569</c:v>
                </c:pt>
                <c:pt idx="672">
                  <c:v>509.35</c:v>
                </c:pt>
                <c:pt idx="673">
                  <c:v>562.89642857142849</c:v>
                </c:pt>
                <c:pt idx="674">
                  <c:v>609.81071428571431</c:v>
                </c:pt>
                <c:pt idx="675">
                  <c:v>651.9357142857142</c:v>
                </c:pt>
                <c:pt idx="676">
                  <c:v>689.90357142857147</c:v>
                </c:pt>
                <c:pt idx="677">
                  <c:v>728.62857142857138</c:v>
                </c:pt>
                <c:pt idx="678">
                  <c:v>765.59999999999991</c:v>
                </c:pt>
                <c:pt idx="679">
                  <c:v>799.44285714285706</c:v>
                </c:pt>
                <c:pt idx="680">
                  <c:v>834.82857142857142</c:v>
                </c:pt>
                <c:pt idx="681">
                  <c:v>866.91785714285709</c:v>
                </c:pt>
                <c:pt idx="682">
                  <c:v>895.78214285714273</c:v>
                </c:pt>
                <c:pt idx="683">
                  <c:v>920.65</c:v>
                </c:pt>
                <c:pt idx="684">
                  <c:v>942.43214285714294</c:v>
                </c:pt>
                <c:pt idx="685">
                  <c:v>960.87142857142862</c:v>
                </c:pt>
                <c:pt idx="686">
                  <c:v>976.00714285714298</c:v>
                </c:pt>
                <c:pt idx="687">
                  <c:v>991.22500000000002</c:v>
                </c:pt>
                <c:pt idx="688">
                  <c:v>1006.7535714285716</c:v>
                </c:pt>
                <c:pt idx="689">
                  <c:v>1023.092857142857</c:v>
                </c:pt>
                <c:pt idx="690">
                  <c:v>1027.8999999999999</c:v>
                </c:pt>
                <c:pt idx="691">
                  <c:v>1031.7392857142854</c:v>
                </c:pt>
                <c:pt idx="692">
                  <c:v>1026.9785714285713</c:v>
                </c:pt>
                <c:pt idx="693">
                  <c:v>1015.5928571428573</c:v>
                </c:pt>
                <c:pt idx="694">
                  <c:v>998.42500000000018</c:v>
                </c:pt>
                <c:pt idx="695">
                  <c:v>981.05357142857133</c:v>
                </c:pt>
                <c:pt idx="696">
                  <c:v>961.21071428571429</c:v>
                </c:pt>
                <c:pt idx="697">
                  <c:v>934.88571428571436</c:v>
                </c:pt>
                <c:pt idx="698">
                  <c:v>906.67142857142858</c:v>
                </c:pt>
                <c:pt idx="699">
                  <c:v>871.76071428571413</c:v>
                </c:pt>
                <c:pt idx="700">
                  <c:v>843.11785714285691</c:v>
                </c:pt>
                <c:pt idx="701">
                  <c:v>810.38214285714275</c:v>
                </c:pt>
                <c:pt idx="702">
                  <c:v>783.13214285714287</c:v>
                </c:pt>
                <c:pt idx="703">
                  <c:v>758.40357142857135</c:v>
                </c:pt>
                <c:pt idx="704">
                  <c:v>737.1678571428572</c:v>
                </c:pt>
                <c:pt idx="705">
                  <c:v>714.34642857142853</c:v>
                </c:pt>
                <c:pt idx="706">
                  <c:v>692.52142857142849</c:v>
                </c:pt>
                <c:pt idx="707">
                  <c:v>672.9964285714284</c:v>
                </c:pt>
                <c:pt idx="708">
                  <c:v>651.26785714285711</c:v>
                </c:pt>
                <c:pt idx="709">
                  <c:v>632.0821428571428</c:v>
                </c:pt>
                <c:pt idx="710">
                  <c:v>615.58928571428567</c:v>
                </c:pt>
                <c:pt idx="711">
                  <c:v>602.54642857142858</c:v>
                </c:pt>
                <c:pt idx="712">
                  <c:v>592.12857142857138</c:v>
                </c:pt>
                <c:pt idx="713">
                  <c:v>585.92142857142858</c:v>
                </c:pt>
                <c:pt idx="714">
                  <c:v>582.47142857142853</c:v>
                </c:pt>
                <c:pt idx="715">
                  <c:v>578.4785714285714</c:v>
                </c:pt>
                <c:pt idx="716">
                  <c:v>573.63928571428562</c:v>
                </c:pt>
                <c:pt idx="717">
                  <c:v>567.65714285714273</c:v>
                </c:pt>
                <c:pt idx="718">
                  <c:v>560.58214285714291</c:v>
                </c:pt>
                <c:pt idx="719">
                  <c:v>552.06071428571431</c:v>
                </c:pt>
                <c:pt idx="720">
                  <c:v>541.40357142857135</c:v>
                </c:pt>
                <c:pt idx="721">
                  <c:v>528.41071428571433</c:v>
                </c:pt>
                <c:pt idx="722">
                  <c:v>512.83928571428578</c:v>
                </c:pt>
                <c:pt idx="723">
                  <c:v>494.77499999999998</c:v>
                </c:pt>
                <c:pt idx="724">
                  <c:v>474.17857142857139</c:v>
                </c:pt>
                <c:pt idx="725">
                  <c:v>453.94285714285706</c:v>
                </c:pt>
                <c:pt idx="726">
                  <c:v>434.27499999999998</c:v>
                </c:pt>
                <c:pt idx="727">
                  <c:v>415.23571428571432</c:v>
                </c:pt>
                <c:pt idx="728">
                  <c:v>396.92500000000007</c:v>
                </c:pt>
                <c:pt idx="729">
                  <c:v>379.46785714285716</c:v>
                </c:pt>
                <c:pt idx="730">
                  <c:v>362.87499999999994</c:v>
                </c:pt>
                <c:pt idx="731">
                  <c:v>348.17857142857139</c:v>
                </c:pt>
                <c:pt idx="732">
                  <c:v>333.83214285714286</c:v>
                </c:pt>
                <c:pt idx="733">
                  <c:v>319.95</c:v>
                </c:pt>
                <c:pt idx="734">
                  <c:v>306.30000000000007</c:v>
                </c:pt>
                <c:pt idx="735">
                  <c:v>292.8964285714286</c:v>
                </c:pt>
                <c:pt idx="736">
                  <c:v>279.61785714285713</c:v>
                </c:pt>
                <c:pt idx="737">
                  <c:v>266.72142857142853</c:v>
                </c:pt>
                <c:pt idx="738">
                  <c:v>253.91785714285714</c:v>
                </c:pt>
                <c:pt idx="739">
                  <c:v>241.30357142857142</c:v>
                </c:pt>
                <c:pt idx="740">
                  <c:v>228.7</c:v>
                </c:pt>
                <c:pt idx="741">
                  <c:v>214.77857142857147</c:v>
                </c:pt>
                <c:pt idx="742">
                  <c:v>201.03571428571428</c:v>
                </c:pt>
                <c:pt idx="743">
                  <c:v>187.41071428571428</c:v>
                </c:pt>
                <c:pt idx="744">
                  <c:v>177.31071428571428</c:v>
                </c:pt>
                <c:pt idx="745">
                  <c:v>171.17142857142858</c:v>
                </c:pt>
                <c:pt idx="746">
                  <c:v>171.86071428571429</c:v>
                </c:pt>
                <c:pt idx="747">
                  <c:v>174.11428571428573</c:v>
                </c:pt>
                <c:pt idx="748">
                  <c:v>178.61785714285716</c:v>
                </c:pt>
                <c:pt idx="749">
                  <c:v>184.41071428571428</c:v>
                </c:pt>
                <c:pt idx="750">
                  <c:v>191.58214285714286</c:v>
                </c:pt>
                <c:pt idx="751">
                  <c:v>199.45357142857145</c:v>
                </c:pt>
                <c:pt idx="752">
                  <c:v>208.08214285714286</c:v>
                </c:pt>
                <c:pt idx="753">
                  <c:v>222.11785714285716</c:v>
                </c:pt>
                <c:pt idx="754">
                  <c:v>237.22142857142859</c:v>
                </c:pt>
                <c:pt idx="755">
                  <c:v>252.46071428571426</c:v>
                </c:pt>
                <c:pt idx="756">
                  <c:v>265.16428571428571</c:v>
                </c:pt>
                <c:pt idx="757">
                  <c:v>279.80357142857144</c:v>
                </c:pt>
                <c:pt idx="758">
                  <c:v>295.7285714285714</c:v>
                </c:pt>
                <c:pt idx="759">
                  <c:v>313.46428571428567</c:v>
                </c:pt>
                <c:pt idx="760">
                  <c:v>332.90714285714284</c:v>
                </c:pt>
                <c:pt idx="761">
                  <c:v>354.67857142857144</c:v>
                </c:pt>
                <c:pt idx="762">
                  <c:v>378.32142857142856</c:v>
                </c:pt>
                <c:pt idx="763">
                  <c:v>398.95714285714291</c:v>
                </c:pt>
                <c:pt idx="764">
                  <c:v>417.9392857142858</c:v>
                </c:pt>
                <c:pt idx="765">
                  <c:v>435.55714285714294</c:v>
                </c:pt>
                <c:pt idx="766">
                  <c:v>451.66428571428577</c:v>
                </c:pt>
                <c:pt idx="767">
                  <c:v>466.43571428571431</c:v>
                </c:pt>
                <c:pt idx="768">
                  <c:v>480.23928571428576</c:v>
                </c:pt>
                <c:pt idx="769">
                  <c:v>493.15714285714296</c:v>
                </c:pt>
                <c:pt idx="770">
                  <c:v>505.5214285714286</c:v>
                </c:pt>
                <c:pt idx="771">
                  <c:v>517.3964285714286</c:v>
                </c:pt>
                <c:pt idx="772">
                  <c:v>525.875</c:v>
                </c:pt>
                <c:pt idx="773">
                  <c:v>530.67142857142858</c:v>
                </c:pt>
                <c:pt idx="774">
                  <c:v>528.67142857142858</c:v>
                </c:pt>
                <c:pt idx="775">
                  <c:v>525.48214285714289</c:v>
                </c:pt>
                <c:pt idx="776">
                  <c:v>520.31785714285718</c:v>
                </c:pt>
                <c:pt idx="777">
                  <c:v>514.29999999999995</c:v>
                </c:pt>
                <c:pt idx="778">
                  <c:v>507.23571428571421</c:v>
                </c:pt>
                <c:pt idx="779">
                  <c:v>500.21785714285716</c:v>
                </c:pt>
                <c:pt idx="780">
                  <c:v>492.59285714285716</c:v>
                </c:pt>
                <c:pt idx="781">
                  <c:v>479.48571428571432</c:v>
                </c:pt>
                <c:pt idx="782">
                  <c:v>465.66785714285714</c:v>
                </c:pt>
                <c:pt idx="783">
                  <c:v>452.16071428571433</c:v>
                </c:pt>
                <c:pt idx="784">
                  <c:v>441.75</c:v>
                </c:pt>
                <c:pt idx="785">
                  <c:v>429.13928571428568</c:v>
                </c:pt>
                <c:pt idx="786">
                  <c:v>415.67142857142852</c:v>
                </c:pt>
                <c:pt idx="787">
                  <c:v>400.94642857142856</c:v>
                </c:pt>
                <c:pt idx="788">
                  <c:v>384.29285714285714</c:v>
                </c:pt>
                <c:pt idx="789">
                  <c:v>364.80357142857144</c:v>
                </c:pt>
                <c:pt idx="790">
                  <c:v>343.50714285714287</c:v>
                </c:pt>
                <c:pt idx="791">
                  <c:v>325.31071428571425</c:v>
                </c:pt>
                <c:pt idx="792">
                  <c:v>308.90714285714284</c:v>
                </c:pt>
                <c:pt idx="793">
                  <c:v>293.47857142857146</c:v>
                </c:pt>
                <c:pt idx="794">
                  <c:v>279.19642857142861</c:v>
                </c:pt>
                <c:pt idx="795">
                  <c:v>266.21785714285716</c:v>
                </c:pt>
                <c:pt idx="796">
                  <c:v>253.86428571428573</c:v>
                </c:pt>
                <c:pt idx="797">
                  <c:v>241.88928571428568</c:v>
                </c:pt>
                <c:pt idx="798">
                  <c:v>230.63214285714281</c:v>
                </c:pt>
                <c:pt idx="799">
                  <c:v>220.01071428571427</c:v>
                </c:pt>
                <c:pt idx="800">
                  <c:v>209.77500000000001</c:v>
                </c:pt>
                <c:pt idx="801">
                  <c:v>199.84285714285716</c:v>
                </c:pt>
                <c:pt idx="802">
                  <c:v>190.06785714285715</c:v>
                </c:pt>
                <c:pt idx="803">
                  <c:v>180.36071428571429</c:v>
                </c:pt>
                <c:pt idx="804">
                  <c:v>181.69642857142858</c:v>
                </c:pt>
                <c:pt idx="805">
                  <c:v>183.82142857142856</c:v>
                </c:pt>
                <c:pt idx="806">
                  <c:v>194.49642857142857</c:v>
                </c:pt>
                <c:pt idx="807">
                  <c:v>210.89285714285717</c:v>
                </c:pt>
                <c:pt idx="808">
                  <c:v>234.7</c:v>
                </c:pt>
                <c:pt idx="809">
                  <c:v>263.94642857142856</c:v>
                </c:pt>
                <c:pt idx="810">
                  <c:v>297.3428571428571</c:v>
                </c:pt>
                <c:pt idx="811">
                  <c:v>333.63571428571424</c:v>
                </c:pt>
                <c:pt idx="812">
                  <c:v>372.6035714285714</c:v>
                </c:pt>
                <c:pt idx="813">
                  <c:v>414.85</c:v>
                </c:pt>
                <c:pt idx="814">
                  <c:v>448.68214285714282</c:v>
                </c:pt>
                <c:pt idx="815">
                  <c:v>481.57499999999999</c:v>
                </c:pt>
                <c:pt idx="816">
                  <c:v>507.65357142857158</c:v>
                </c:pt>
                <c:pt idx="817">
                  <c:v>529.50000000000011</c:v>
                </c:pt>
                <c:pt idx="818">
                  <c:v>545.48571428571438</c:v>
                </c:pt>
                <c:pt idx="819">
                  <c:v>557.48928571428576</c:v>
                </c:pt>
                <c:pt idx="820">
                  <c:v>565.98214285714289</c:v>
                </c:pt>
                <c:pt idx="821">
                  <c:v>580.25714285714287</c:v>
                </c:pt>
                <c:pt idx="822">
                  <c:v>595.49285714285713</c:v>
                </c:pt>
                <c:pt idx="823">
                  <c:v>610.46785714285716</c:v>
                </c:pt>
                <c:pt idx="824">
                  <c:v>624.3321428571428</c:v>
                </c:pt>
                <c:pt idx="825">
                  <c:v>642.84642857142853</c:v>
                </c:pt>
                <c:pt idx="826">
                  <c:v>663.76071428571436</c:v>
                </c:pt>
                <c:pt idx="827">
                  <c:v>687.05714285714282</c:v>
                </c:pt>
                <c:pt idx="828">
                  <c:v>712.3535714285714</c:v>
                </c:pt>
                <c:pt idx="829">
                  <c:v>739.42857142857133</c:v>
                </c:pt>
                <c:pt idx="830">
                  <c:v>768.77142857142849</c:v>
                </c:pt>
                <c:pt idx="831">
                  <c:v>792.12142857142851</c:v>
                </c:pt>
                <c:pt idx="832">
                  <c:v>803.43928571428569</c:v>
                </c:pt>
                <c:pt idx="833">
                  <c:v>813.1035714285714</c:v>
                </c:pt>
                <c:pt idx="834">
                  <c:v>815.57499999999993</c:v>
                </c:pt>
                <c:pt idx="835">
                  <c:v>809.87857142857138</c:v>
                </c:pt>
                <c:pt idx="836">
                  <c:v>795.4357142857142</c:v>
                </c:pt>
                <c:pt idx="837">
                  <c:v>774.32142857142867</c:v>
                </c:pt>
                <c:pt idx="838">
                  <c:v>747.72500000000014</c:v>
                </c:pt>
                <c:pt idx="839">
                  <c:v>717.11071428571427</c:v>
                </c:pt>
                <c:pt idx="840">
                  <c:v>682.36785714285713</c:v>
                </c:pt>
                <c:pt idx="841">
                  <c:v>643.89285714285711</c:v>
                </c:pt>
                <c:pt idx="842">
                  <c:v>612.72857142857151</c:v>
                </c:pt>
                <c:pt idx="843">
                  <c:v>581.97142857142853</c:v>
                </c:pt>
                <c:pt idx="844">
                  <c:v>557.67857142857133</c:v>
                </c:pt>
                <c:pt idx="845">
                  <c:v>537.42142857142858</c:v>
                </c:pt>
                <c:pt idx="846">
                  <c:v>522.35714285714289</c:v>
                </c:pt>
                <c:pt idx="847">
                  <c:v>510.8964285714286</c:v>
                </c:pt>
                <c:pt idx="848">
                  <c:v>502.4</c:v>
                </c:pt>
                <c:pt idx="849">
                  <c:v>488.08571428571429</c:v>
                </c:pt>
                <c:pt idx="850">
                  <c:v>473.02857142857135</c:v>
                </c:pt>
                <c:pt idx="851">
                  <c:v>457.98571428571421</c:v>
                </c:pt>
                <c:pt idx="852">
                  <c:v>444.22142857142853</c:v>
                </c:pt>
                <c:pt idx="853">
                  <c:v>426.26071428571424</c:v>
                </c:pt>
                <c:pt idx="854">
                  <c:v>405.53571428571422</c:v>
                </c:pt>
                <c:pt idx="855">
                  <c:v>382.41785714285709</c:v>
                </c:pt>
                <c:pt idx="856">
                  <c:v>357.08928571428567</c:v>
                </c:pt>
                <c:pt idx="857">
                  <c:v>329.79999999999995</c:v>
                </c:pt>
                <c:pt idx="858">
                  <c:v>300.54642857142858</c:v>
                </c:pt>
                <c:pt idx="859">
                  <c:v>277.25357142857143</c:v>
                </c:pt>
                <c:pt idx="860">
                  <c:v>255.16071428571431</c:v>
                </c:pt>
                <c:pt idx="861">
                  <c:v>233.91071428571428</c:v>
                </c:pt>
                <c:pt idx="862">
                  <c:v>211.68214285714285</c:v>
                </c:pt>
                <c:pt idx="863">
                  <c:v>191.54999999999998</c:v>
                </c:pt>
                <c:pt idx="864">
                  <c:v>173.05357142857142</c:v>
                </c:pt>
                <c:pt idx="865">
                  <c:v>162.19999999999999</c:v>
                </c:pt>
                <c:pt idx="866">
                  <c:v>159.21071428571429</c:v>
                </c:pt>
                <c:pt idx="867">
                  <c:v>163.29285714285714</c:v>
                </c:pt>
                <c:pt idx="868">
                  <c:v>174.57499999999999</c:v>
                </c:pt>
                <c:pt idx="869">
                  <c:v>188.44642857142858</c:v>
                </c:pt>
                <c:pt idx="870">
                  <c:v>213.18928571428569</c:v>
                </c:pt>
                <c:pt idx="871">
                  <c:v>242.63571428571427</c:v>
                </c:pt>
                <c:pt idx="872">
                  <c:v>276.95357142857142</c:v>
                </c:pt>
                <c:pt idx="873">
                  <c:v>316.4357142857142</c:v>
                </c:pt>
                <c:pt idx="874">
                  <c:v>360.54285714285709</c:v>
                </c:pt>
                <c:pt idx="875">
                  <c:v>402.51785714285705</c:v>
                </c:pt>
                <c:pt idx="876">
                  <c:v>441.26071428571424</c:v>
                </c:pt>
                <c:pt idx="877">
                  <c:v>477.06071428571431</c:v>
                </c:pt>
                <c:pt idx="878">
                  <c:v>509.47500000000002</c:v>
                </c:pt>
                <c:pt idx="879">
                  <c:v>542.40357142857147</c:v>
                </c:pt>
                <c:pt idx="880">
                  <c:v>566.43571428571431</c:v>
                </c:pt>
                <c:pt idx="881">
                  <c:v>586.93214285714282</c:v>
                </c:pt>
                <c:pt idx="882">
                  <c:v>605.19642857142856</c:v>
                </c:pt>
                <c:pt idx="883">
                  <c:v>621.5607142857142</c:v>
                </c:pt>
                <c:pt idx="884">
                  <c:v>635.39285714285711</c:v>
                </c:pt>
                <c:pt idx="885">
                  <c:v>646.78928571428571</c:v>
                </c:pt>
                <c:pt idx="886">
                  <c:v>657.61785714285702</c:v>
                </c:pt>
                <c:pt idx="887">
                  <c:v>666.35</c:v>
                </c:pt>
                <c:pt idx="888">
                  <c:v>679.98214285714289</c:v>
                </c:pt>
                <c:pt idx="889">
                  <c:v>694.16428571428571</c:v>
                </c:pt>
                <c:pt idx="890">
                  <c:v>708.42857142857144</c:v>
                </c:pt>
                <c:pt idx="891">
                  <c:v>726.96785714285716</c:v>
                </c:pt>
                <c:pt idx="892">
                  <c:v>748.76428571428573</c:v>
                </c:pt>
                <c:pt idx="893">
                  <c:v>766.61785714285713</c:v>
                </c:pt>
                <c:pt idx="894">
                  <c:v>778.60714285714289</c:v>
                </c:pt>
                <c:pt idx="895">
                  <c:v>787.00357142857149</c:v>
                </c:pt>
                <c:pt idx="896">
                  <c:v>789.61071428571427</c:v>
                </c:pt>
                <c:pt idx="897">
                  <c:v>792.47142857142865</c:v>
                </c:pt>
                <c:pt idx="898">
                  <c:v>780.17500000000007</c:v>
                </c:pt>
                <c:pt idx="899">
                  <c:v>763.21785714285716</c:v>
                </c:pt>
                <c:pt idx="900">
                  <c:v>743.30357142857133</c:v>
                </c:pt>
                <c:pt idx="901">
                  <c:v>716.26428571428573</c:v>
                </c:pt>
                <c:pt idx="902">
                  <c:v>682.21071428571429</c:v>
                </c:pt>
                <c:pt idx="903">
                  <c:v>647.76071428571436</c:v>
                </c:pt>
                <c:pt idx="904">
                  <c:v>616.56071428571431</c:v>
                </c:pt>
                <c:pt idx="905">
                  <c:v>586.76428571428573</c:v>
                </c:pt>
                <c:pt idx="906">
                  <c:v>559.53571428571445</c:v>
                </c:pt>
                <c:pt idx="907">
                  <c:v>530.92857142857144</c:v>
                </c:pt>
                <c:pt idx="908">
                  <c:v>510.65357142857135</c:v>
                </c:pt>
                <c:pt idx="909">
                  <c:v>493.02142857142854</c:v>
                </c:pt>
                <c:pt idx="910">
                  <c:v>476.84285714285716</c:v>
                </c:pt>
                <c:pt idx="911">
                  <c:v>461.59999999999991</c:v>
                </c:pt>
                <c:pt idx="912">
                  <c:v>448.37857142857126</c:v>
                </c:pt>
                <c:pt idx="913">
                  <c:v>437.55</c:v>
                </c:pt>
                <c:pt idx="914">
                  <c:v>427.19642857142856</c:v>
                </c:pt>
                <c:pt idx="915">
                  <c:v>418.8642857142857</c:v>
                </c:pt>
                <c:pt idx="916">
                  <c:v>405.61785714285713</c:v>
                </c:pt>
                <c:pt idx="917">
                  <c:v>391.74642857142857</c:v>
                </c:pt>
                <c:pt idx="918">
                  <c:v>377.6571428571429</c:v>
                </c:pt>
                <c:pt idx="919">
                  <c:v>359.38214285714287</c:v>
                </c:pt>
                <c:pt idx="920">
                  <c:v>337.89285714285717</c:v>
                </c:pt>
                <c:pt idx="921">
                  <c:v>315.00714285714287</c:v>
                </c:pt>
                <c:pt idx="922">
                  <c:v>293.68214285714282</c:v>
                </c:pt>
                <c:pt idx="923">
                  <c:v>270.77857142857147</c:v>
                </c:pt>
                <c:pt idx="924">
                  <c:v>248.77142857142863</c:v>
                </c:pt>
                <c:pt idx="925">
                  <c:v>225.15357142857141</c:v>
                </c:pt>
                <c:pt idx="926">
                  <c:v>206.84285714285716</c:v>
                </c:pt>
                <c:pt idx="927">
                  <c:v>189.20714285714286</c:v>
                </c:pt>
                <c:pt idx="928">
                  <c:v>170.71428571428569</c:v>
                </c:pt>
                <c:pt idx="929">
                  <c:v>155.47857142857143</c:v>
                </c:pt>
                <c:pt idx="930">
                  <c:v>143.94285714285712</c:v>
                </c:pt>
                <c:pt idx="931">
                  <c:v>135.2392857142857</c:v>
                </c:pt>
                <c:pt idx="932">
                  <c:v>125.46785714285716</c:v>
                </c:pt>
                <c:pt idx="933">
                  <c:v>117.12142857142858</c:v>
                </c:pt>
                <c:pt idx="934">
                  <c:v>109.10357142857143</c:v>
                </c:pt>
                <c:pt idx="935">
                  <c:v>102.43214285714286</c:v>
                </c:pt>
                <c:pt idx="936">
                  <c:v>96.796428571428564</c:v>
                </c:pt>
                <c:pt idx="937">
                  <c:v>92.171428571428564</c:v>
                </c:pt>
                <c:pt idx="938">
                  <c:v>88.635714285714286</c:v>
                </c:pt>
                <c:pt idx="939">
                  <c:v>86.021428571428572</c:v>
                </c:pt>
                <c:pt idx="940">
                  <c:v>83.935714285714283</c:v>
                </c:pt>
                <c:pt idx="941">
                  <c:v>82.021428571428572</c:v>
                </c:pt>
                <c:pt idx="942">
                  <c:v>80.160714285714292</c:v>
                </c:pt>
                <c:pt idx="943">
                  <c:v>78.507142857142867</c:v>
                </c:pt>
                <c:pt idx="944">
                  <c:v>77.099999999999994</c:v>
                </c:pt>
                <c:pt idx="945">
                  <c:v>75.899999999999991</c:v>
                </c:pt>
                <c:pt idx="946">
                  <c:v>74.896428571428558</c:v>
                </c:pt>
                <c:pt idx="947">
                  <c:v>73.992857142857133</c:v>
                </c:pt>
                <c:pt idx="948">
                  <c:v>73.224999999999994</c:v>
                </c:pt>
                <c:pt idx="949">
                  <c:v>71.964285714285708</c:v>
                </c:pt>
                <c:pt idx="950">
                  <c:v>68.621428571428567</c:v>
                </c:pt>
                <c:pt idx="951">
                  <c:v>64.43214285714285</c:v>
                </c:pt>
                <c:pt idx="952">
                  <c:v>59.207142857142856</c:v>
                </c:pt>
                <c:pt idx="953">
                  <c:v>53.867857142857147</c:v>
                </c:pt>
                <c:pt idx="954">
                  <c:v>48.446428571428569</c:v>
                </c:pt>
                <c:pt idx="955">
                  <c:v>42.657142857142858</c:v>
                </c:pt>
                <c:pt idx="956">
                  <c:v>36.696428571428569</c:v>
                </c:pt>
                <c:pt idx="957">
                  <c:v>30.521428571428572</c:v>
                </c:pt>
                <c:pt idx="958">
                  <c:v>24.146428571428572</c:v>
                </c:pt>
                <c:pt idx="959">
                  <c:v>18.335714285714285</c:v>
                </c:pt>
                <c:pt idx="960">
                  <c:v>14.507142857142858</c:v>
                </c:pt>
                <c:pt idx="961">
                  <c:v>11.592857142857143</c:v>
                </c:pt>
                <c:pt idx="962">
                  <c:v>9.7535714285714299</c:v>
                </c:pt>
                <c:pt idx="963">
                  <c:v>8.0250000000000004</c:v>
                </c:pt>
                <c:pt idx="964">
                  <c:v>6.4249999999999998</c:v>
                </c:pt>
                <c:pt idx="965">
                  <c:v>5.2107142857142854</c:v>
                </c:pt>
                <c:pt idx="966">
                  <c:v>4.2535714285714281</c:v>
                </c:pt>
                <c:pt idx="967">
                  <c:v>3.532142857142857</c:v>
                </c:pt>
                <c:pt idx="968">
                  <c:v>3.0035714285714281</c:v>
                </c:pt>
                <c:pt idx="969">
                  <c:v>2.5928571428571425</c:v>
                </c:pt>
                <c:pt idx="970">
                  <c:v>2.403571428571428</c:v>
                </c:pt>
                <c:pt idx="971">
                  <c:v>2.3178571428571426</c:v>
                </c:pt>
                <c:pt idx="972">
                  <c:v>2.2392857142857139</c:v>
                </c:pt>
                <c:pt idx="973">
                  <c:v>2.2035714285714283</c:v>
                </c:pt>
                <c:pt idx="974">
                  <c:v>2.1714285714285713</c:v>
                </c:pt>
                <c:pt idx="975">
                  <c:v>2.1392857142857142</c:v>
                </c:pt>
                <c:pt idx="976">
                  <c:v>2.0678571428571431</c:v>
                </c:pt>
                <c:pt idx="977">
                  <c:v>1.9964285714285714</c:v>
                </c:pt>
                <c:pt idx="978">
                  <c:v>1.8964285714285716</c:v>
                </c:pt>
                <c:pt idx="979">
                  <c:v>1.8071428571428569</c:v>
                </c:pt>
                <c:pt idx="980">
                  <c:v>1.7142857142857142</c:v>
                </c:pt>
                <c:pt idx="981">
                  <c:v>1.5749999999999997</c:v>
                </c:pt>
                <c:pt idx="982">
                  <c:v>1.4142857142857141</c:v>
                </c:pt>
                <c:pt idx="983">
                  <c:v>1.264285714285714</c:v>
                </c:pt>
                <c:pt idx="984">
                  <c:v>1.1107142857142855</c:v>
                </c:pt>
                <c:pt idx="985">
                  <c:v>0.94285714285714306</c:v>
                </c:pt>
                <c:pt idx="986">
                  <c:v>0.81428571428571439</c:v>
                </c:pt>
                <c:pt idx="987">
                  <c:v>0.6964285714285714</c:v>
                </c:pt>
                <c:pt idx="988">
                  <c:v>0.61428571428571432</c:v>
                </c:pt>
                <c:pt idx="989">
                  <c:v>0.53214285714285714</c:v>
                </c:pt>
                <c:pt idx="990">
                  <c:v>0.4678571428571428</c:v>
                </c:pt>
                <c:pt idx="991">
                  <c:v>0.4499999999999999</c:v>
                </c:pt>
                <c:pt idx="992">
                  <c:v>0.47499999999999992</c:v>
                </c:pt>
                <c:pt idx="993">
                  <c:v>0.48928571428571416</c:v>
                </c:pt>
                <c:pt idx="994">
                  <c:v>0.50714285714285701</c:v>
                </c:pt>
                <c:pt idx="995">
                  <c:v>0.54999999999999993</c:v>
                </c:pt>
                <c:pt idx="996">
                  <c:v>0.57499999999999996</c:v>
                </c:pt>
                <c:pt idx="997">
                  <c:v>0.58928571428571419</c:v>
                </c:pt>
                <c:pt idx="998">
                  <c:v>0.58214285714285707</c:v>
                </c:pt>
                <c:pt idx="999">
                  <c:v>0.58214285714285707</c:v>
                </c:pt>
                <c:pt idx="1000">
                  <c:v>0.56071428571428561</c:v>
                </c:pt>
                <c:pt idx="1001">
                  <c:v>0.53928571428571415</c:v>
                </c:pt>
                <c:pt idx="1002">
                  <c:v>0.51428571428571412</c:v>
                </c:pt>
                <c:pt idx="1003">
                  <c:v>0.48928571428571421</c:v>
                </c:pt>
                <c:pt idx="1004">
                  <c:v>0.46071428571428569</c:v>
                </c:pt>
                <c:pt idx="1005">
                  <c:v>12.27142857142857</c:v>
                </c:pt>
                <c:pt idx="1006">
                  <c:v>34.696428571428569</c:v>
                </c:pt>
                <c:pt idx="1007">
                  <c:v>65.128571428571419</c:v>
                </c:pt>
                <c:pt idx="1008">
                  <c:v>103.22142857142858</c:v>
                </c:pt>
                <c:pt idx="1009">
                  <c:v>141.72857142857143</c:v>
                </c:pt>
                <c:pt idx="1010">
                  <c:v>185.1142857142857</c:v>
                </c:pt>
                <c:pt idx="1011">
                  <c:v>231.5</c:v>
                </c:pt>
                <c:pt idx="1012">
                  <c:v>280.875</c:v>
                </c:pt>
                <c:pt idx="1013">
                  <c:v>332.29999999999995</c:v>
                </c:pt>
                <c:pt idx="1014">
                  <c:v>385.13571428571424</c:v>
                </c:pt>
                <c:pt idx="1015">
                  <c:v>427.31785714285718</c:v>
                </c:pt>
                <c:pt idx="1016">
                  <c:v>459.37142857142851</c:v>
                </c:pt>
                <c:pt idx="1017">
                  <c:v>483.73928571428576</c:v>
                </c:pt>
                <c:pt idx="1018">
                  <c:v>501.85714285714295</c:v>
                </c:pt>
                <c:pt idx="1019">
                  <c:v>519.65357142857135</c:v>
                </c:pt>
                <c:pt idx="1020">
                  <c:v>532.91428571428571</c:v>
                </c:pt>
                <c:pt idx="1021">
                  <c:v>543.49999999999989</c:v>
                </c:pt>
                <c:pt idx="1022">
                  <c:v>551.96428571428567</c:v>
                </c:pt>
                <c:pt idx="1023">
                  <c:v>558.45357142857131</c:v>
                </c:pt>
                <c:pt idx="1024">
                  <c:v>563.53214285714273</c:v>
                </c:pt>
                <c:pt idx="1025">
                  <c:v>567.42499999999995</c:v>
                </c:pt>
                <c:pt idx="1026">
                  <c:v>571.84642857142865</c:v>
                </c:pt>
                <c:pt idx="1027">
                  <c:v>576.41428571428571</c:v>
                </c:pt>
                <c:pt idx="1028">
                  <c:v>581.62857142857138</c:v>
                </c:pt>
                <c:pt idx="1029">
                  <c:v>587.7071428571428</c:v>
                </c:pt>
                <c:pt idx="1030">
                  <c:v>594.58571428571429</c:v>
                </c:pt>
                <c:pt idx="1031">
                  <c:v>604.17857142857133</c:v>
                </c:pt>
                <c:pt idx="1032">
                  <c:v>616.32142857142856</c:v>
                </c:pt>
                <c:pt idx="1033">
                  <c:v>619.24642857142851</c:v>
                </c:pt>
                <c:pt idx="1034">
                  <c:v>611.58571428571418</c:v>
                </c:pt>
                <c:pt idx="1035">
                  <c:v>598.19999999999993</c:v>
                </c:pt>
                <c:pt idx="1036">
                  <c:v>577.97500000000002</c:v>
                </c:pt>
                <c:pt idx="1037">
                  <c:v>558.4571428571428</c:v>
                </c:pt>
                <c:pt idx="1038">
                  <c:v>533.64642857142849</c:v>
                </c:pt>
                <c:pt idx="1039">
                  <c:v>506.54642857142852</c:v>
                </c:pt>
                <c:pt idx="1040">
                  <c:v>476.82857142857137</c:v>
                </c:pt>
                <c:pt idx="1041">
                  <c:v>443.34642857142853</c:v>
                </c:pt>
                <c:pt idx="1042">
                  <c:v>406.03928571428571</c:v>
                </c:pt>
                <c:pt idx="1043">
                  <c:v>377.99642857142857</c:v>
                </c:pt>
                <c:pt idx="1044">
                  <c:v>361.12142857142851</c:v>
                </c:pt>
                <c:pt idx="1045">
                  <c:v>350.94642857142856</c:v>
                </c:pt>
                <c:pt idx="1046">
                  <c:v>345.77142857142854</c:v>
                </c:pt>
                <c:pt idx="1047">
                  <c:v>339.47142857142853</c:v>
                </c:pt>
                <c:pt idx="1048">
                  <c:v>336.41071428571428</c:v>
                </c:pt>
                <c:pt idx="1049">
                  <c:v>334.83571428571429</c:v>
                </c:pt>
                <c:pt idx="1050">
                  <c:v>334.30714285714288</c:v>
                </c:pt>
                <c:pt idx="1051">
                  <c:v>334.80714285714288</c:v>
                </c:pt>
                <c:pt idx="1052">
                  <c:v>335.84285714285721</c:v>
                </c:pt>
                <c:pt idx="1053">
                  <c:v>336.84642857142859</c:v>
                </c:pt>
                <c:pt idx="1054">
                  <c:v>336.41428571428571</c:v>
                </c:pt>
                <c:pt idx="1055">
                  <c:v>334.68571428571425</c:v>
                </c:pt>
                <c:pt idx="1056">
                  <c:v>331.8642857142857</c:v>
                </c:pt>
                <c:pt idx="1057">
                  <c:v>328.18928571428569</c:v>
                </c:pt>
                <c:pt idx="1058">
                  <c:v>323.50357142857143</c:v>
                </c:pt>
                <c:pt idx="1059">
                  <c:v>315.68571428571425</c:v>
                </c:pt>
                <c:pt idx="1060">
                  <c:v>305.20714285714286</c:v>
                </c:pt>
                <c:pt idx="1061">
                  <c:v>292.03928571428571</c:v>
                </c:pt>
                <c:pt idx="1062">
                  <c:v>278.79999999999995</c:v>
                </c:pt>
                <c:pt idx="1063">
                  <c:v>263.25714285714287</c:v>
                </c:pt>
                <c:pt idx="1064">
                  <c:v>247.82857142857148</c:v>
                </c:pt>
                <c:pt idx="1065">
                  <c:v>231.56785714285715</c:v>
                </c:pt>
                <c:pt idx="1066">
                  <c:v>216.53571428571431</c:v>
                </c:pt>
                <c:pt idx="1067">
                  <c:v>200.67142857142858</c:v>
                </c:pt>
                <c:pt idx="1068">
                  <c:v>184.39285714285717</c:v>
                </c:pt>
                <c:pt idx="1069">
                  <c:v>169.84642857142859</c:v>
                </c:pt>
                <c:pt idx="1070">
                  <c:v>157.46428571428572</c:v>
                </c:pt>
                <c:pt idx="1071">
                  <c:v>146.23214285714283</c:v>
                </c:pt>
                <c:pt idx="1072">
                  <c:v>133.93214285714282</c:v>
                </c:pt>
                <c:pt idx="1073">
                  <c:v>122.55357142857142</c:v>
                </c:pt>
                <c:pt idx="1074">
                  <c:v>111.34285714285713</c:v>
                </c:pt>
                <c:pt idx="1075">
                  <c:v>101.15</c:v>
                </c:pt>
                <c:pt idx="1076">
                  <c:v>91.43214285714285</c:v>
                </c:pt>
                <c:pt idx="1077">
                  <c:v>82.871428571428581</c:v>
                </c:pt>
                <c:pt idx="1078">
                  <c:v>75.349999999999994</c:v>
                </c:pt>
                <c:pt idx="1079">
                  <c:v>68.7607142857143</c:v>
                </c:pt>
                <c:pt idx="1080">
                  <c:v>63.021428571428579</c:v>
                </c:pt>
                <c:pt idx="1081">
                  <c:v>58.41785714285713</c:v>
                </c:pt>
                <c:pt idx="1082">
                  <c:v>54.696428571428577</c:v>
                </c:pt>
                <c:pt idx="1083">
                  <c:v>52.153571428571425</c:v>
                </c:pt>
                <c:pt idx="1084">
                  <c:v>50.110714285714288</c:v>
                </c:pt>
                <c:pt idx="1085">
                  <c:v>48.13928571428572</c:v>
                </c:pt>
                <c:pt idx="1086">
                  <c:v>46.282142857142858</c:v>
                </c:pt>
                <c:pt idx="1087">
                  <c:v>44.842857142857149</c:v>
                </c:pt>
                <c:pt idx="1088">
                  <c:v>43.482142857142868</c:v>
                </c:pt>
                <c:pt idx="1089">
                  <c:v>42.114285714285721</c:v>
                </c:pt>
                <c:pt idx="1090">
                  <c:v>40.778571428571439</c:v>
                </c:pt>
                <c:pt idx="1091">
                  <c:v>39.464285714285715</c:v>
                </c:pt>
                <c:pt idx="1092">
                  <c:v>37.335714285714282</c:v>
                </c:pt>
                <c:pt idx="1093">
                  <c:v>35.178571428571423</c:v>
                </c:pt>
                <c:pt idx="1094">
                  <c:v>32.514285714285712</c:v>
                </c:pt>
                <c:pt idx="1095">
                  <c:v>29.860714285714284</c:v>
                </c:pt>
                <c:pt idx="1096">
                  <c:v>27.26071428571429</c:v>
                </c:pt>
                <c:pt idx="1097">
                  <c:v>24.642857142857146</c:v>
                </c:pt>
                <c:pt idx="1098">
                  <c:v>22.557142857142857</c:v>
                </c:pt>
                <c:pt idx="1099">
                  <c:v>20.7</c:v>
                </c:pt>
                <c:pt idx="1100">
                  <c:v>18.853571428571428</c:v>
                </c:pt>
                <c:pt idx="1101">
                  <c:v>17.071428571428569</c:v>
                </c:pt>
                <c:pt idx="1102">
                  <c:v>16.24285714285714</c:v>
                </c:pt>
                <c:pt idx="1103">
                  <c:v>15.535714285714286</c:v>
                </c:pt>
                <c:pt idx="1104">
                  <c:v>15.314285714285713</c:v>
                </c:pt>
                <c:pt idx="1105">
                  <c:v>15.135714285714286</c:v>
                </c:pt>
                <c:pt idx="1106">
                  <c:v>14.982142857142858</c:v>
                </c:pt>
                <c:pt idx="1107">
                  <c:v>14.839285714285714</c:v>
                </c:pt>
                <c:pt idx="1108">
                  <c:v>14.435714285714287</c:v>
                </c:pt>
                <c:pt idx="1109">
                  <c:v>14.125</c:v>
                </c:pt>
                <c:pt idx="1110">
                  <c:v>13.853571428571428</c:v>
                </c:pt>
                <c:pt idx="1111">
                  <c:v>13.567857142857145</c:v>
                </c:pt>
                <c:pt idx="1112">
                  <c:v>13.221428571428572</c:v>
                </c:pt>
                <c:pt idx="1113">
                  <c:v>12.850000000000003</c:v>
                </c:pt>
                <c:pt idx="1114">
                  <c:v>12.571428571428573</c:v>
                </c:pt>
                <c:pt idx="1115">
                  <c:v>12.292857142857143</c:v>
                </c:pt>
                <c:pt idx="1116">
                  <c:v>12.05</c:v>
                </c:pt>
                <c:pt idx="1117">
                  <c:v>11.875000000000002</c:v>
                </c:pt>
                <c:pt idx="1118">
                  <c:v>11.728571428571431</c:v>
                </c:pt>
                <c:pt idx="1119">
                  <c:v>11.610714285714288</c:v>
                </c:pt>
                <c:pt idx="1120">
                  <c:v>11.389285714285716</c:v>
                </c:pt>
                <c:pt idx="1121">
                  <c:v>10.892857142857142</c:v>
                </c:pt>
                <c:pt idx="1122">
                  <c:v>10.128571428571428</c:v>
                </c:pt>
                <c:pt idx="1123">
                  <c:v>9.6071428571428577</c:v>
                </c:pt>
                <c:pt idx="1124">
                  <c:v>22.482142857142858</c:v>
                </c:pt>
                <c:pt idx="1125">
                  <c:v>38.214285714285708</c:v>
                </c:pt>
                <c:pt idx="1126">
                  <c:v>62.774999999999999</c:v>
                </c:pt>
                <c:pt idx="1127">
                  <c:v>97.224999999999994</c:v>
                </c:pt>
                <c:pt idx="1128">
                  <c:v>139.10357142857143</c:v>
                </c:pt>
                <c:pt idx="1129">
                  <c:v>181.60714285714286</c:v>
                </c:pt>
                <c:pt idx="1130">
                  <c:v>230.57142857142858</c:v>
                </c:pt>
                <c:pt idx="1131">
                  <c:v>284.66785714285714</c:v>
                </c:pt>
                <c:pt idx="1132">
                  <c:v>345.05714285714282</c:v>
                </c:pt>
                <c:pt idx="1133">
                  <c:v>409.97500000000002</c:v>
                </c:pt>
                <c:pt idx="1134">
                  <c:v>462.93214285714282</c:v>
                </c:pt>
                <c:pt idx="1135">
                  <c:v>515.67499999999995</c:v>
                </c:pt>
                <c:pt idx="1136">
                  <c:v>562.64642857142849</c:v>
                </c:pt>
                <c:pt idx="1137">
                  <c:v>602.03214285714284</c:v>
                </c:pt>
                <c:pt idx="1138">
                  <c:v>636.51428571428573</c:v>
                </c:pt>
                <c:pt idx="1139">
                  <c:v>670.62499999999989</c:v>
                </c:pt>
                <c:pt idx="1140">
                  <c:v>700.11071428571427</c:v>
                </c:pt>
                <c:pt idx="1141">
                  <c:v>726.13928571428562</c:v>
                </c:pt>
                <c:pt idx="1142">
                  <c:v>746.26071428571424</c:v>
                </c:pt>
                <c:pt idx="1143">
                  <c:v>762.78571428571422</c:v>
                </c:pt>
                <c:pt idx="1144">
                  <c:v>778.80357142857144</c:v>
                </c:pt>
                <c:pt idx="1145">
                  <c:v>792.50000000000011</c:v>
                </c:pt>
                <c:pt idx="1146">
                  <c:v>803.46428571428578</c:v>
                </c:pt>
                <c:pt idx="1147">
                  <c:v>818.52500000000009</c:v>
                </c:pt>
                <c:pt idx="1148">
                  <c:v>836.62857142857138</c:v>
                </c:pt>
                <c:pt idx="1149">
                  <c:v>858.34642857142865</c:v>
                </c:pt>
                <c:pt idx="1150">
                  <c:v>881.99642857142862</c:v>
                </c:pt>
                <c:pt idx="1151">
                  <c:v>907.74285714285702</c:v>
                </c:pt>
                <c:pt idx="1152">
                  <c:v>920.05</c:v>
                </c:pt>
                <c:pt idx="1153">
                  <c:v>932.17499999999995</c:v>
                </c:pt>
                <c:pt idx="1154">
                  <c:v>937.91785714285709</c:v>
                </c:pt>
                <c:pt idx="1155">
                  <c:v>937.21071428571429</c:v>
                </c:pt>
                <c:pt idx="1156">
                  <c:v>932.27499999999998</c:v>
                </c:pt>
                <c:pt idx="1157">
                  <c:v>923.16071428571433</c:v>
                </c:pt>
                <c:pt idx="1158">
                  <c:v>904.93571428571408</c:v>
                </c:pt>
                <c:pt idx="1159">
                  <c:v>881.2285714285714</c:v>
                </c:pt>
                <c:pt idx="1160">
                  <c:v>848.21785714285704</c:v>
                </c:pt>
                <c:pt idx="1161">
                  <c:v>809.40714285714296</c:v>
                </c:pt>
                <c:pt idx="1162">
                  <c:v>784.91071428571433</c:v>
                </c:pt>
                <c:pt idx="1163">
                  <c:v>759.08928571428578</c:v>
                </c:pt>
                <c:pt idx="1164">
                  <c:v>737.47142857142853</c:v>
                </c:pt>
                <c:pt idx="1165">
                  <c:v>721.52499999999998</c:v>
                </c:pt>
                <c:pt idx="1166">
                  <c:v>708.6857142857142</c:v>
                </c:pt>
                <c:pt idx="1167">
                  <c:v>695.60357142857151</c:v>
                </c:pt>
                <c:pt idx="1168">
                  <c:v>686.09642857142865</c:v>
                </c:pt>
                <c:pt idx="1169">
                  <c:v>678.90714285714296</c:v>
                </c:pt>
                <c:pt idx="1170">
                  <c:v>679.22142857142865</c:v>
                </c:pt>
                <c:pt idx="1171">
                  <c:v>682.36428571428564</c:v>
                </c:pt>
                <c:pt idx="1172">
                  <c:v>685.24285714285702</c:v>
                </c:pt>
                <c:pt idx="1173">
                  <c:v>689.84999999999991</c:v>
                </c:pt>
                <c:pt idx="1174">
                  <c:v>697.06428571428557</c:v>
                </c:pt>
                <c:pt idx="1175">
                  <c:v>699.59999999999991</c:v>
                </c:pt>
                <c:pt idx="1176">
                  <c:v>698.9178571428572</c:v>
                </c:pt>
                <c:pt idx="1177">
                  <c:v>693.96428571428567</c:v>
                </c:pt>
                <c:pt idx="1178">
                  <c:v>686.89642857142849</c:v>
                </c:pt>
                <c:pt idx="1179">
                  <c:v>676.36428571428564</c:v>
                </c:pt>
                <c:pt idx="1180">
                  <c:v>664.16428571428582</c:v>
                </c:pt>
                <c:pt idx="1181">
                  <c:v>648.73214285714289</c:v>
                </c:pt>
                <c:pt idx="1182">
                  <c:v>630.07500000000005</c:v>
                </c:pt>
                <c:pt idx="1183">
                  <c:v>606.85357142857151</c:v>
                </c:pt>
                <c:pt idx="1184">
                  <c:v>579.38214285714287</c:v>
                </c:pt>
                <c:pt idx="1185">
                  <c:v>554.7714285714286</c:v>
                </c:pt>
                <c:pt idx="1186">
                  <c:v>531.72499999999991</c:v>
                </c:pt>
                <c:pt idx="1187">
                  <c:v>508.1035714285714</c:v>
                </c:pt>
                <c:pt idx="1188">
                  <c:v>486.86785714285713</c:v>
                </c:pt>
                <c:pt idx="1189">
                  <c:v>466.3535714285714</c:v>
                </c:pt>
                <c:pt idx="1190">
                  <c:v>443.6035714285714</c:v>
                </c:pt>
                <c:pt idx="1191">
                  <c:v>421.6357142857143</c:v>
                </c:pt>
                <c:pt idx="1192">
                  <c:v>400.73571428571432</c:v>
                </c:pt>
                <c:pt idx="1193">
                  <c:v>381.52499999999998</c:v>
                </c:pt>
                <c:pt idx="1194">
                  <c:v>363.80357142857144</c:v>
                </c:pt>
                <c:pt idx="1195">
                  <c:v>346.40714285714284</c:v>
                </c:pt>
                <c:pt idx="1196">
                  <c:v>330.03214285714284</c:v>
                </c:pt>
                <c:pt idx="1197">
                  <c:v>314.61071428571427</c:v>
                </c:pt>
                <c:pt idx="1198">
                  <c:v>297.51428571428562</c:v>
                </c:pt>
                <c:pt idx="1199">
                  <c:v>281.01785714285711</c:v>
                </c:pt>
                <c:pt idx="1200">
                  <c:v>265.47142857142859</c:v>
                </c:pt>
                <c:pt idx="1201">
                  <c:v>250.37857142857146</c:v>
                </c:pt>
                <c:pt idx="1202">
                  <c:v>235.41071428571431</c:v>
                </c:pt>
                <c:pt idx="1203">
                  <c:v>220.90357142857147</c:v>
                </c:pt>
                <c:pt idx="1204">
                  <c:v>206.46428571428572</c:v>
                </c:pt>
                <c:pt idx="1205">
                  <c:v>192.58571428571429</c:v>
                </c:pt>
                <c:pt idx="1206">
                  <c:v>178.75</c:v>
                </c:pt>
                <c:pt idx="1207">
                  <c:v>166.08928571428572</c:v>
                </c:pt>
                <c:pt idx="1208">
                  <c:v>154.72500000000002</c:v>
                </c:pt>
                <c:pt idx="1209">
                  <c:v>143.91785714285714</c:v>
                </c:pt>
                <c:pt idx="1210">
                  <c:v>133.32142857142858</c:v>
                </c:pt>
                <c:pt idx="1211">
                  <c:v>123.89285714285711</c:v>
                </c:pt>
                <c:pt idx="1212">
                  <c:v>115.50714285714284</c:v>
                </c:pt>
                <c:pt idx="1213">
                  <c:v>107.90714285714287</c:v>
                </c:pt>
                <c:pt idx="1214">
                  <c:v>101.56428571428572</c:v>
                </c:pt>
                <c:pt idx="1215">
                  <c:v>96.767857142857153</c:v>
                </c:pt>
                <c:pt idx="1216">
                  <c:v>92.95</c:v>
                </c:pt>
                <c:pt idx="1217">
                  <c:v>89.703571428571436</c:v>
                </c:pt>
                <c:pt idx="1218">
                  <c:v>86.396428571428572</c:v>
                </c:pt>
                <c:pt idx="1219">
                  <c:v>83.81785714285715</c:v>
                </c:pt>
                <c:pt idx="1220">
                  <c:v>82.024999999999991</c:v>
                </c:pt>
                <c:pt idx="1221">
                  <c:v>80.435714285714283</c:v>
                </c:pt>
                <c:pt idx="1222">
                  <c:v>79.017857142857139</c:v>
                </c:pt>
                <c:pt idx="1223">
                  <c:v>77.767857142857139</c:v>
                </c:pt>
                <c:pt idx="1224">
                  <c:v>76.467857142857142</c:v>
                </c:pt>
                <c:pt idx="1225">
                  <c:v>74.978571428571428</c:v>
                </c:pt>
                <c:pt idx="1226">
                  <c:v>73.571428571428569</c:v>
                </c:pt>
                <c:pt idx="1227">
                  <c:v>72.332142857142856</c:v>
                </c:pt>
                <c:pt idx="1228">
                  <c:v>70.914285714285725</c:v>
                </c:pt>
                <c:pt idx="1229">
                  <c:v>69.664285714285711</c:v>
                </c:pt>
                <c:pt idx="1230">
                  <c:v>68.435714285714283</c:v>
                </c:pt>
                <c:pt idx="1231">
                  <c:v>67.275000000000006</c:v>
                </c:pt>
                <c:pt idx="1232">
                  <c:v>66.232142857142861</c:v>
                </c:pt>
                <c:pt idx="1233">
                  <c:v>65.303571428571416</c:v>
                </c:pt>
                <c:pt idx="1234">
                  <c:v>64.539285714285697</c:v>
                </c:pt>
                <c:pt idx="1235">
                  <c:v>63.825000000000003</c:v>
                </c:pt>
                <c:pt idx="1236">
                  <c:v>63.514285714285712</c:v>
                </c:pt>
                <c:pt idx="1237">
                  <c:v>63.182142857142857</c:v>
                </c:pt>
                <c:pt idx="1238">
                  <c:v>63.142857142857146</c:v>
                </c:pt>
                <c:pt idx="1239">
                  <c:v>63.06071428571429</c:v>
                </c:pt>
                <c:pt idx="1240">
                  <c:v>62.957142857142856</c:v>
                </c:pt>
                <c:pt idx="1241">
                  <c:v>62.807142857142857</c:v>
                </c:pt>
                <c:pt idx="1242">
                  <c:v>62.667857142857144</c:v>
                </c:pt>
                <c:pt idx="1243">
                  <c:v>62.18928571428571</c:v>
                </c:pt>
                <c:pt idx="1244">
                  <c:v>61.635714285714286</c:v>
                </c:pt>
                <c:pt idx="1245">
                  <c:v>61.035714285714292</c:v>
                </c:pt>
                <c:pt idx="1246">
                  <c:v>60.35</c:v>
                </c:pt>
                <c:pt idx="1247">
                  <c:v>59.707142857142856</c:v>
                </c:pt>
                <c:pt idx="1248">
                  <c:v>59.06428571428571</c:v>
                </c:pt>
                <c:pt idx="1249">
                  <c:v>58.43928571428571</c:v>
                </c:pt>
                <c:pt idx="1250">
                  <c:v>57.953571428571436</c:v>
                </c:pt>
                <c:pt idx="1251">
                  <c:v>57.553571428571431</c:v>
                </c:pt>
                <c:pt idx="1252">
                  <c:v>57.171428571428564</c:v>
                </c:pt>
                <c:pt idx="1253">
                  <c:v>57.125</c:v>
                </c:pt>
                <c:pt idx="1254">
                  <c:v>57.114285714285721</c:v>
                </c:pt>
                <c:pt idx="1255">
                  <c:v>58.26428571428572</c:v>
                </c:pt>
                <c:pt idx="1256">
                  <c:v>59.467857142857142</c:v>
                </c:pt>
                <c:pt idx="1257">
                  <c:v>60.660714285714292</c:v>
                </c:pt>
                <c:pt idx="1258">
                  <c:v>61.853571428571435</c:v>
                </c:pt>
                <c:pt idx="1259">
                  <c:v>63.064285714285724</c:v>
                </c:pt>
                <c:pt idx="1260">
                  <c:v>64.278571428571439</c:v>
                </c:pt>
                <c:pt idx="1261">
                  <c:v>65.521428571428572</c:v>
                </c:pt>
                <c:pt idx="1262">
                  <c:v>66.771428571428572</c:v>
                </c:pt>
                <c:pt idx="1263">
                  <c:v>68.035714285714292</c:v>
                </c:pt>
                <c:pt idx="1264">
                  <c:v>69.31785714285715</c:v>
                </c:pt>
                <c:pt idx="1265">
                  <c:v>69.489285714285714</c:v>
                </c:pt>
                <c:pt idx="1266">
                  <c:v>69.639285714285705</c:v>
                </c:pt>
                <c:pt idx="1267">
                  <c:v>69.789285714285711</c:v>
                </c:pt>
                <c:pt idx="1268">
                  <c:v>69.95</c:v>
                </c:pt>
                <c:pt idx="1269">
                  <c:v>70.085714285714303</c:v>
                </c:pt>
                <c:pt idx="1270">
                  <c:v>70.128571428571433</c:v>
                </c:pt>
                <c:pt idx="1271">
                  <c:v>70.19285714285715</c:v>
                </c:pt>
                <c:pt idx="1272">
                  <c:v>70.285714285714278</c:v>
                </c:pt>
                <c:pt idx="1273">
                  <c:v>70.339285714285708</c:v>
                </c:pt>
                <c:pt idx="1274">
                  <c:v>70.417857142857144</c:v>
                </c:pt>
                <c:pt idx="1275">
                  <c:v>70.475000000000009</c:v>
                </c:pt>
                <c:pt idx="1276">
                  <c:v>70.492857142857162</c:v>
                </c:pt>
                <c:pt idx="1277">
                  <c:v>70.48571428571428</c:v>
                </c:pt>
                <c:pt idx="1278">
                  <c:v>70.492857142857133</c:v>
                </c:pt>
                <c:pt idx="1279">
                  <c:v>70.510714285714272</c:v>
                </c:pt>
                <c:pt idx="1280">
                  <c:v>70.603571428571414</c:v>
                </c:pt>
                <c:pt idx="1281">
                  <c:v>70.66785714285713</c:v>
                </c:pt>
                <c:pt idx="1282">
                  <c:v>70.692857142857136</c:v>
                </c:pt>
                <c:pt idx="1283">
                  <c:v>69.571428571428569</c:v>
                </c:pt>
                <c:pt idx="1284">
                  <c:v>68.378571428571433</c:v>
                </c:pt>
                <c:pt idx="1285">
                  <c:v>67.157142857142858</c:v>
                </c:pt>
                <c:pt idx="1286">
                  <c:v>65.974999999999994</c:v>
                </c:pt>
                <c:pt idx="1287">
                  <c:v>64.839285714285722</c:v>
                </c:pt>
                <c:pt idx="1288">
                  <c:v>63.710714285714275</c:v>
                </c:pt>
                <c:pt idx="1289">
                  <c:v>62.532142857142844</c:v>
                </c:pt>
                <c:pt idx="1290">
                  <c:v>61.271428571428565</c:v>
                </c:pt>
                <c:pt idx="1291">
                  <c:v>59.982142857142854</c:v>
                </c:pt>
                <c:pt idx="1292">
                  <c:v>58.617857142857133</c:v>
                </c:pt>
                <c:pt idx="1293">
                  <c:v>58.407142857142858</c:v>
                </c:pt>
                <c:pt idx="1294">
                  <c:v>58.210714285714289</c:v>
                </c:pt>
                <c:pt idx="1295">
                  <c:v>57.949999999999989</c:v>
                </c:pt>
                <c:pt idx="1296">
                  <c:v>57.639285714285712</c:v>
                </c:pt>
                <c:pt idx="1297">
                  <c:v>57.267857142857146</c:v>
                </c:pt>
                <c:pt idx="1298">
                  <c:v>56.857142857142868</c:v>
                </c:pt>
                <c:pt idx="1299">
                  <c:v>56.417857142857144</c:v>
                </c:pt>
                <c:pt idx="1300">
                  <c:v>56.017857142857146</c:v>
                </c:pt>
                <c:pt idx="1301">
                  <c:v>55.628571428571433</c:v>
                </c:pt>
                <c:pt idx="1302">
                  <c:v>55.274999999999999</c:v>
                </c:pt>
                <c:pt idx="1303">
                  <c:v>54.935714285714276</c:v>
                </c:pt>
                <c:pt idx="1304">
                  <c:v>54.628571428571433</c:v>
                </c:pt>
                <c:pt idx="1305">
                  <c:v>54.428571428571423</c:v>
                </c:pt>
                <c:pt idx="1306">
                  <c:v>54.232142857142854</c:v>
                </c:pt>
                <c:pt idx="1307">
                  <c:v>54.017857142857146</c:v>
                </c:pt>
                <c:pt idx="1308">
                  <c:v>53.81071428571429</c:v>
                </c:pt>
                <c:pt idx="1309">
                  <c:v>53.639285714285712</c:v>
                </c:pt>
                <c:pt idx="1310">
                  <c:v>53.496428571428567</c:v>
                </c:pt>
                <c:pt idx="1311">
                  <c:v>53.396428571428565</c:v>
                </c:pt>
                <c:pt idx="1312">
                  <c:v>53.375</c:v>
                </c:pt>
                <c:pt idx="1313">
                  <c:v>54.603571428571421</c:v>
                </c:pt>
                <c:pt idx="1314">
                  <c:v>55.771428571428565</c:v>
                </c:pt>
                <c:pt idx="1315">
                  <c:v>56.857142857142854</c:v>
                </c:pt>
                <c:pt idx="1316">
                  <c:v>57.896428571428579</c:v>
                </c:pt>
                <c:pt idx="1317">
                  <c:v>58.903571428571425</c:v>
                </c:pt>
                <c:pt idx="1318">
                  <c:v>59.875</c:v>
                </c:pt>
                <c:pt idx="1319">
                  <c:v>60.81071428571429</c:v>
                </c:pt>
                <c:pt idx="1320">
                  <c:v>61.696428571428569</c:v>
                </c:pt>
                <c:pt idx="1321">
                  <c:v>62.54999999999999</c:v>
                </c:pt>
                <c:pt idx="1322">
                  <c:v>63.335714285714289</c:v>
                </c:pt>
                <c:pt idx="1323">
                  <c:v>62.928571428571431</c:v>
                </c:pt>
                <c:pt idx="1324">
                  <c:v>62.564285714285724</c:v>
                </c:pt>
                <c:pt idx="1325">
                  <c:v>62.20000000000001</c:v>
                </c:pt>
                <c:pt idx="1326">
                  <c:v>61.871428571428567</c:v>
                </c:pt>
                <c:pt idx="1327">
                  <c:v>61.678571428571423</c:v>
                </c:pt>
                <c:pt idx="1328">
                  <c:v>61.557142857142857</c:v>
                </c:pt>
                <c:pt idx="1329">
                  <c:v>61.539285714285725</c:v>
                </c:pt>
                <c:pt idx="1330">
                  <c:v>61.475000000000001</c:v>
                </c:pt>
                <c:pt idx="1331">
                  <c:v>61.296428571428578</c:v>
                </c:pt>
                <c:pt idx="1332">
                  <c:v>61.128571428571433</c:v>
                </c:pt>
                <c:pt idx="1333">
                  <c:v>60.828571428571422</c:v>
                </c:pt>
                <c:pt idx="1334">
                  <c:v>60.464285714285708</c:v>
                </c:pt>
                <c:pt idx="1335">
                  <c:v>60.139285714285712</c:v>
                </c:pt>
                <c:pt idx="1336">
                  <c:v>59.8</c:v>
                </c:pt>
                <c:pt idx="1337">
                  <c:v>59.335714285714289</c:v>
                </c:pt>
                <c:pt idx="1338">
                  <c:v>58.742857142857154</c:v>
                </c:pt>
                <c:pt idx="1339">
                  <c:v>57.975000000000001</c:v>
                </c:pt>
                <c:pt idx="1340">
                  <c:v>57.157142857142858</c:v>
                </c:pt>
                <c:pt idx="1341">
                  <c:v>55.232142857142854</c:v>
                </c:pt>
                <c:pt idx="1342">
                  <c:v>53.31428571428571</c:v>
                </c:pt>
                <c:pt idx="1343">
                  <c:v>51.521428571428565</c:v>
                </c:pt>
                <c:pt idx="1344">
                  <c:v>49.635714285714286</c:v>
                </c:pt>
                <c:pt idx="1345">
                  <c:v>47.660714285714285</c:v>
                </c:pt>
                <c:pt idx="1346">
                  <c:v>45.682142857142864</c:v>
                </c:pt>
                <c:pt idx="1347">
                  <c:v>43.632142857142853</c:v>
                </c:pt>
                <c:pt idx="1348">
                  <c:v>41.592857142857149</c:v>
                </c:pt>
                <c:pt idx="1349">
                  <c:v>39.707142857142863</c:v>
                </c:pt>
                <c:pt idx="1350">
                  <c:v>37.992857142857147</c:v>
                </c:pt>
                <c:pt idx="1351">
                  <c:v>37.321428571428569</c:v>
                </c:pt>
                <c:pt idx="1352">
                  <c:v>36.63928571428572</c:v>
                </c:pt>
                <c:pt idx="1353">
                  <c:v>35.932142857142864</c:v>
                </c:pt>
                <c:pt idx="1354">
                  <c:v>35.414285714285725</c:v>
                </c:pt>
                <c:pt idx="1355">
                  <c:v>34.960714285714296</c:v>
                </c:pt>
                <c:pt idx="1356">
                  <c:v>34.5</c:v>
                </c:pt>
                <c:pt idx="1357">
                  <c:v>34.160714285714285</c:v>
                </c:pt>
                <c:pt idx="1358">
                  <c:v>34.014285714285712</c:v>
                </c:pt>
                <c:pt idx="1359">
                  <c:v>33.88214285714286</c:v>
                </c:pt>
                <c:pt idx="1360">
                  <c:v>33.678571428571431</c:v>
                </c:pt>
                <c:pt idx="1361">
                  <c:v>33.692857142857143</c:v>
                </c:pt>
                <c:pt idx="1362">
                  <c:v>33.771428571428572</c:v>
                </c:pt>
                <c:pt idx="1363">
                  <c:v>33.817857142857143</c:v>
                </c:pt>
                <c:pt idx="1364">
                  <c:v>33.892857142857139</c:v>
                </c:pt>
                <c:pt idx="1365">
                  <c:v>34.06428571428571</c:v>
                </c:pt>
                <c:pt idx="1366">
                  <c:v>34.282142857142858</c:v>
                </c:pt>
                <c:pt idx="1367">
                  <c:v>34.446428571428569</c:v>
                </c:pt>
                <c:pt idx="1368">
                  <c:v>34.571428571428569</c:v>
                </c:pt>
                <c:pt idx="1369">
                  <c:v>34.632142857142853</c:v>
                </c:pt>
                <c:pt idx="1370">
                  <c:v>34.746428571428574</c:v>
                </c:pt>
                <c:pt idx="1371">
                  <c:v>34.782142857142858</c:v>
                </c:pt>
                <c:pt idx="1372">
                  <c:v>34.960714285714289</c:v>
                </c:pt>
                <c:pt idx="1373">
                  <c:v>35.339285714285715</c:v>
                </c:pt>
                <c:pt idx="1374">
                  <c:v>35.774999999999999</c:v>
                </c:pt>
                <c:pt idx="1375">
                  <c:v>36.332142857142863</c:v>
                </c:pt>
                <c:pt idx="1376">
                  <c:v>36.957142857142863</c:v>
                </c:pt>
                <c:pt idx="1377">
                  <c:v>37.578571428571429</c:v>
                </c:pt>
                <c:pt idx="1378">
                  <c:v>38.096428571428575</c:v>
                </c:pt>
                <c:pt idx="1379">
                  <c:v>38.771428571428572</c:v>
                </c:pt>
                <c:pt idx="1380">
                  <c:v>39.457142857142863</c:v>
                </c:pt>
                <c:pt idx="1381">
                  <c:v>40.189285714285717</c:v>
                </c:pt>
                <c:pt idx="1382">
                  <c:v>40.739285714285714</c:v>
                </c:pt>
                <c:pt idx="1383">
                  <c:v>41.01428571428572</c:v>
                </c:pt>
                <c:pt idx="1384">
                  <c:v>41.153571428571432</c:v>
                </c:pt>
                <c:pt idx="1385">
                  <c:v>41.028571428571439</c:v>
                </c:pt>
                <c:pt idx="1386">
                  <c:v>40.678571428571431</c:v>
                </c:pt>
                <c:pt idx="1387">
                  <c:v>40.425000000000004</c:v>
                </c:pt>
                <c:pt idx="1388">
                  <c:v>40.239285714285714</c:v>
                </c:pt>
                <c:pt idx="1389">
                  <c:v>39.921428571428571</c:v>
                </c:pt>
                <c:pt idx="1390">
                  <c:v>39.478571428571428</c:v>
                </c:pt>
                <c:pt idx="1391">
                  <c:v>39.5</c:v>
                </c:pt>
                <c:pt idx="1392">
                  <c:v>42.328571428571429</c:v>
                </c:pt>
                <c:pt idx="1393">
                  <c:v>46.4</c:v>
                </c:pt>
                <c:pt idx="1394">
                  <c:v>54.153571428571425</c:v>
                </c:pt>
                <c:pt idx="1395">
                  <c:v>62.56428571428571</c:v>
                </c:pt>
                <c:pt idx="1396">
                  <c:v>74.003571428571433</c:v>
                </c:pt>
                <c:pt idx="1397">
                  <c:v>86.635714285714286</c:v>
                </c:pt>
                <c:pt idx="1398">
                  <c:v>100.15357142857144</c:v>
                </c:pt>
                <c:pt idx="1399">
                  <c:v>115.06785714285714</c:v>
                </c:pt>
                <c:pt idx="1400">
                  <c:v>130.80714285714285</c:v>
                </c:pt>
                <c:pt idx="1401">
                  <c:v>147.20714285714286</c:v>
                </c:pt>
                <c:pt idx="1402">
                  <c:v>162.21428571428569</c:v>
                </c:pt>
                <c:pt idx="1403">
                  <c:v>177.27857142857141</c:v>
                </c:pt>
                <c:pt idx="1404">
                  <c:v>188.69642857142858</c:v>
                </c:pt>
                <c:pt idx="1405">
                  <c:v>199.51428571428573</c:v>
                </c:pt>
                <c:pt idx="1406">
                  <c:v>208.16428571428574</c:v>
                </c:pt>
                <c:pt idx="1407">
                  <c:v>215.73928571428573</c:v>
                </c:pt>
                <c:pt idx="1408">
                  <c:v>223.71785714285716</c:v>
                </c:pt>
                <c:pt idx="1409">
                  <c:v>230.73928571428573</c:v>
                </c:pt>
                <c:pt idx="1410">
                  <c:v>236.94642857142858</c:v>
                </c:pt>
                <c:pt idx="1411">
                  <c:v>242.37857142857143</c:v>
                </c:pt>
                <c:pt idx="1412">
                  <c:v>246.42500000000001</c:v>
                </c:pt>
                <c:pt idx="1413">
                  <c:v>249.20714285714286</c:v>
                </c:pt>
                <c:pt idx="1414">
                  <c:v>252.43214285714285</c:v>
                </c:pt>
                <c:pt idx="1415">
                  <c:v>256.57142857142856</c:v>
                </c:pt>
                <c:pt idx="1416">
                  <c:v>260.58928571428567</c:v>
                </c:pt>
                <c:pt idx="1417">
                  <c:v>264.63214285714287</c:v>
                </c:pt>
                <c:pt idx="1418">
                  <c:v>267.59285714285716</c:v>
                </c:pt>
                <c:pt idx="1419">
                  <c:v>269.5214285714286</c:v>
                </c:pt>
                <c:pt idx="1420">
                  <c:v>268.67857142857144</c:v>
                </c:pt>
                <c:pt idx="1421">
                  <c:v>266.46428571428567</c:v>
                </c:pt>
                <c:pt idx="1422">
                  <c:v>260.5928571428571</c:v>
                </c:pt>
                <c:pt idx="1423">
                  <c:v>254.26785714285711</c:v>
                </c:pt>
                <c:pt idx="1424">
                  <c:v>244.52142857142857</c:v>
                </c:pt>
                <c:pt idx="1425">
                  <c:v>232.50000000000006</c:v>
                </c:pt>
                <c:pt idx="1426">
                  <c:v>218.82142857142861</c:v>
                </c:pt>
                <c:pt idx="1427">
                  <c:v>203.41428571428571</c:v>
                </c:pt>
                <c:pt idx="1428">
                  <c:v>186.875</c:v>
                </c:pt>
                <c:pt idx="1429">
                  <c:v>169.75357142857143</c:v>
                </c:pt>
                <c:pt idx="1430">
                  <c:v>153.91428571428571</c:v>
                </c:pt>
                <c:pt idx="1431">
                  <c:v>137.71785714285713</c:v>
                </c:pt>
                <c:pt idx="1432">
                  <c:v>125.13928571428571</c:v>
                </c:pt>
                <c:pt idx="1433">
                  <c:v>112.96785714285716</c:v>
                </c:pt>
                <c:pt idx="1434">
                  <c:v>103.02500000000001</c:v>
                </c:pt>
                <c:pt idx="1435">
                  <c:v>94.267857142857139</c:v>
                </c:pt>
                <c:pt idx="1436">
                  <c:v>86.278571428571439</c:v>
                </c:pt>
                <c:pt idx="1437">
                  <c:v>85.810714285714283</c:v>
                </c:pt>
                <c:pt idx="1438">
                  <c:v>86.796428571428578</c:v>
                </c:pt>
                <c:pt idx="1439">
                  <c:v>89.775000000000006</c:v>
                </c:pt>
                <c:pt idx="1440">
                  <c:v>99.67142857142855</c:v>
                </c:pt>
                <c:pt idx="1441">
                  <c:v>112.16785714285713</c:v>
                </c:pt>
                <c:pt idx="1442">
                  <c:v>131.62142857142857</c:v>
                </c:pt>
                <c:pt idx="1443">
                  <c:v>161.9892857142857</c:v>
                </c:pt>
                <c:pt idx="1444">
                  <c:v>196.74642857142857</c:v>
                </c:pt>
                <c:pt idx="1445">
                  <c:v>235.65714285714284</c:v>
                </c:pt>
                <c:pt idx="1446">
                  <c:v>278.80714285714282</c:v>
                </c:pt>
                <c:pt idx="1447">
                  <c:v>317.43928571428569</c:v>
                </c:pt>
                <c:pt idx="1448">
                  <c:v>358.81428571428569</c:v>
                </c:pt>
                <c:pt idx="1449">
                  <c:v>402.44285714285718</c:v>
                </c:pt>
                <c:pt idx="1450">
                  <c:v>443.99285714285708</c:v>
                </c:pt>
                <c:pt idx="1451">
                  <c:v>487.55</c:v>
                </c:pt>
                <c:pt idx="1452">
                  <c:v>527.34642857142853</c:v>
                </c:pt>
                <c:pt idx="1453">
                  <c:v>559.46428571428567</c:v>
                </c:pt>
                <c:pt idx="1454">
                  <c:v>590.92499999999995</c:v>
                </c:pt>
                <c:pt idx="1455">
                  <c:v>621.35714285714289</c:v>
                </c:pt>
                <c:pt idx="1456">
                  <c:v>650.94642857142856</c:v>
                </c:pt>
                <c:pt idx="1457">
                  <c:v>681.48928571428564</c:v>
                </c:pt>
                <c:pt idx="1458">
                  <c:v>711.28928571428582</c:v>
                </c:pt>
                <c:pt idx="1459">
                  <c:v>740.42499999999995</c:v>
                </c:pt>
                <c:pt idx="1460">
                  <c:v>768.56071428571431</c:v>
                </c:pt>
                <c:pt idx="1461">
                  <c:v>795.77499999999998</c:v>
                </c:pt>
                <c:pt idx="1462">
                  <c:v>821.73214285714289</c:v>
                </c:pt>
                <c:pt idx="1463">
                  <c:v>846.56428571428569</c:v>
                </c:pt>
                <c:pt idx="1464">
                  <c:v>869.17499999999995</c:v>
                </c:pt>
                <c:pt idx="1465">
                  <c:v>884.04642857142858</c:v>
                </c:pt>
                <c:pt idx="1466">
                  <c:v>896.90357142857158</c:v>
                </c:pt>
                <c:pt idx="1467">
                  <c:v>907.83214285714291</c:v>
                </c:pt>
                <c:pt idx="1468">
                  <c:v>912.03571428571433</c:v>
                </c:pt>
                <c:pt idx="1469">
                  <c:v>913.93928571428569</c:v>
                </c:pt>
                <c:pt idx="1470">
                  <c:v>907.44642857142867</c:v>
                </c:pt>
                <c:pt idx="1471">
                  <c:v>888.12499999999977</c:v>
                </c:pt>
                <c:pt idx="1472">
                  <c:v>863.69642857142844</c:v>
                </c:pt>
                <c:pt idx="1473">
                  <c:v>833.73928571428564</c:v>
                </c:pt>
                <c:pt idx="1474">
                  <c:v>799.52499999999986</c:v>
                </c:pt>
                <c:pt idx="1475">
                  <c:v>769.35714285714289</c:v>
                </c:pt>
                <c:pt idx="1476">
                  <c:v>735.33928571428567</c:v>
                </c:pt>
                <c:pt idx="1477">
                  <c:v>697.94642857142856</c:v>
                </c:pt>
                <c:pt idx="1478">
                  <c:v>661.81785714285729</c:v>
                </c:pt>
                <c:pt idx="1479">
                  <c:v>622.70357142857154</c:v>
                </c:pt>
                <c:pt idx="1480">
                  <c:v>588.32857142857142</c:v>
                </c:pt>
                <c:pt idx="1481">
                  <c:v>562.92857142857133</c:v>
                </c:pt>
                <c:pt idx="1482">
                  <c:v>539.31785714285706</c:v>
                </c:pt>
                <c:pt idx="1483">
                  <c:v>516.75000000000011</c:v>
                </c:pt>
                <c:pt idx="1484">
                  <c:v>494.91071428571422</c:v>
                </c:pt>
                <c:pt idx="1485">
                  <c:v>471.64642857142854</c:v>
                </c:pt>
                <c:pt idx="1486">
                  <c:v>448.96071428571429</c:v>
                </c:pt>
                <c:pt idx="1487">
                  <c:v>427.1</c:v>
                </c:pt>
                <c:pt idx="1488">
                  <c:v>406.17142857142858</c:v>
                </c:pt>
                <c:pt idx="1489">
                  <c:v>386.13571428571424</c:v>
                </c:pt>
                <c:pt idx="1490">
                  <c:v>365.79285714285714</c:v>
                </c:pt>
                <c:pt idx="1491">
                  <c:v>345.25</c:v>
                </c:pt>
                <c:pt idx="1492">
                  <c:v>324.48571428571427</c:v>
                </c:pt>
                <c:pt idx="1493">
                  <c:v>304.8</c:v>
                </c:pt>
                <c:pt idx="1494">
                  <c:v>286.50714285714287</c:v>
                </c:pt>
                <c:pt idx="1495">
                  <c:v>269.02857142857135</c:v>
                </c:pt>
                <c:pt idx="1496">
                  <c:v>252.72857142857137</c:v>
                </c:pt>
                <c:pt idx="1497">
                  <c:v>237.48571428571427</c:v>
                </c:pt>
                <c:pt idx="1498">
                  <c:v>223.28214285714284</c:v>
                </c:pt>
                <c:pt idx="1499">
                  <c:v>210.06785714285715</c:v>
                </c:pt>
                <c:pt idx="1500">
                  <c:v>197.69285714285712</c:v>
                </c:pt>
                <c:pt idx="1501">
                  <c:v>186.6357142857143</c:v>
                </c:pt>
                <c:pt idx="1502">
                  <c:v>176.78928571428571</c:v>
                </c:pt>
                <c:pt idx="1503">
                  <c:v>168.00357142857143</c:v>
                </c:pt>
                <c:pt idx="1504">
                  <c:v>160.2607142857143</c:v>
                </c:pt>
                <c:pt idx="1505">
                  <c:v>153.77500000000001</c:v>
                </c:pt>
                <c:pt idx="1506">
                  <c:v>148.18214285714288</c:v>
                </c:pt>
                <c:pt idx="1507">
                  <c:v>143.52857142857144</c:v>
                </c:pt>
                <c:pt idx="1508">
                  <c:v>137.99642857142857</c:v>
                </c:pt>
                <c:pt idx="1509">
                  <c:v>132.18214285714285</c:v>
                </c:pt>
                <c:pt idx="1510">
                  <c:v>125.93928571428572</c:v>
                </c:pt>
                <c:pt idx="1511">
                  <c:v>120.00357142857145</c:v>
                </c:pt>
                <c:pt idx="1512">
                  <c:v>114.45714285714283</c:v>
                </c:pt>
                <c:pt idx="1513">
                  <c:v>109.22142857142858</c:v>
                </c:pt>
                <c:pt idx="1514">
                  <c:v>104.27500000000001</c:v>
                </c:pt>
                <c:pt idx="1515">
                  <c:v>99.45</c:v>
                </c:pt>
                <c:pt idx="1516">
                  <c:v>94.717857142857156</c:v>
                </c:pt>
                <c:pt idx="1517">
                  <c:v>90.057142857142864</c:v>
                </c:pt>
                <c:pt idx="1518">
                  <c:v>87.203571428571436</c:v>
                </c:pt>
                <c:pt idx="1519">
                  <c:v>85.610714285714295</c:v>
                </c:pt>
                <c:pt idx="1520">
                  <c:v>85.296428571428578</c:v>
                </c:pt>
                <c:pt idx="1521">
                  <c:v>85.085714285714275</c:v>
                </c:pt>
                <c:pt idx="1522">
                  <c:v>84.8642857142857</c:v>
                </c:pt>
                <c:pt idx="1523">
                  <c:v>84.646428571428572</c:v>
                </c:pt>
                <c:pt idx="1524">
                  <c:v>84.48571428571428</c:v>
                </c:pt>
                <c:pt idx="1525">
                  <c:v>84.325000000000003</c:v>
                </c:pt>
                <c:pt idx="1526">
                  <c:v>84.160714285714278</c:v>
                </c:pt>
                <c:pt idx="1527">
                  <c:v>83.992857142857133</c:v>
                </c:pt>
                <c:pt idx="1528">
                  <c:v>83.821428571428555</c:v>
                </c:pt>
                <c:pt idx="1529">
                  <c:v>83.66785714285713</c:v>
                </c:pt>
                <c:pt idx="1530">
                  <c:v>83.510714285714272</c:v>
                </c:pt>
                <c:pt idx="1531">
                  <c:v>83.371428571428552</c:v>
                </c:pt>
                <c:pt idx="1532">
                  <c:v>83.228571428571428</c:v>
                </c:pt>
                <c:pt idx="1533">
                  <c:v>83.08214285714287</c:v>
                </c:pt>
                <c:pt idx="1534">
                  <c:v>82.907142857142858</c:v>
                </c:pt>
                <c:pt idx="1535">
                  <c:v>82.757142857142853</c:v>
                </c:pt>
                <c:pt idx="1536">
                  <c:v>82.978571428571428</c:v>
                </c:pt>
                <c:pt idx="1537">
                  <c:v>83.228571428571428</c:v>
                </c:pt>
                <c:pt idx="1538">
                  <c:v>83.474999999999994</c:v>
                </c:pt>
                <c:pt idx="1539">
                  <c:v>83.69285714285715</c:v>
                </c:pt>
                <c:pt idx="1540">
                  <c:v>83.903571428571439</c:v>
                </c:pt>
                <c:pt idx="1541">
                  <c:v>84.1</c:v>
                </c:pt>
                <c:pt idx="1542">
                  <c:v>84.3</c:v>
                </c:pt>
                <c:pt idx="1543">
                  <c:v>84.503571428571433</c:v>
                </c:pt>
                <c:pt idx="1544">
                  <c:v>84.70714285714287</c:v>
                </c:pt>
                <c:pt idx="1545">
                  <c:v>84.8857142857143</c:v>
                </c:pt>
                <c:pt idx="1546">
                  <c:v>84.725000000000009</c:v>
                </c:pt>
                <c:pt idx="1547">
                  <c:v>84.532142857142858</c:v>
                </c:pt>
                <c:pt idx="1548">
                  <c:v>84.339285714285722</c:v>
                </c:pt>
                <c:pt idx="1549">
                  <c:v>84.15</c:v>
                </c:pt>
                <c:pt idx="1550">
                  <c:v>84.007142857142853</c:v>
                </c:pt>
                <c:pt idx="1551">
                  <c:v>83.853571428571428</c:v>
                </c:pt>
                <c:pt idx="1552">
                  <c:v>83.69285714285715</c:v>
                </c:pt>
                <c:pt idx="1553">
                  <c:v>83.474999999999994</c:v>
                </c:pt>
                <c:pt idx="1554">
                  <c:v>83.26428571428572</c:v>
                </c:pt>
                <c:pt idx="1555">
                  <c:v>83.050000000000011</c:v>
                </c:pt>
                <c:pt idx="1556">
                  <c:v>82.83214285714287</c:v>
                </c:pt>
                <c:pt idx="1557">
                  <c:v>82.592857142857156</c:v>
                </c:pt>
                <c:pt idx="1558">
                  <c:v>82.353571428571442</c:v>
                </c:pt>
                <c:pt idx="1559">
                  <c:v>82.092857142857142</c:v>
                </c:pt>
                <c:pt idx="1560">
                  <c:v>81.835714285714289</c:v>
                </c:pt>
                <c:pt idx="1561">
                  <c:v>81.564285714285717</c:v>
                </c:pt>
                <c:pt idx="1562">
                  <c:v>81.257142857142853</c:v>
                </c:pt>
                <c:pt idx="1563">
                  <c:v>80.957142857142856</c:v>
                </c:pt>
                <c:pt idx="1564">
                  <c:v>80.589285714285708</c:v>
                </c:pt>
                <c:pt idx="1565">
                  <c:v>80.18214285714285</c:v>
                </c:pt>
                <c:pt idx="1566">
                  <c:v>79.760714285714286</c:v>
                </c:pt>
                <c:pt idx="1567">
                  <c:v>79.353571428571428</c:v>
                </c:pt>
                <c:pt idx="1568">
                  <c:v>78.939285714285717</c:v>
                </c:pt>
                <c:pt idx="1569">
                  <c:v>78.535714285714292</c:v>
                </c:pt>
                <c:pt idx="1570">
                  <c:v>78.075000000000003</c:v>
                </c:pt>
                <c:pt idx="1571">
                  <c:v>77.607142857142861</c:v>
                </c:pt>
                <c:pt idx="1572">
                  <c:v>77.142857142857139</c:v>
                </c:pt>
                <c:pt idx="1573">
                  <c:v>76.689285714285717</c:v>
                </c:pt>
                <c:pt idx="1574">
                  <c:v>76.239285714285714</c:v>
                </c:pt>
                <c:pt idx="1575">
                  <c:v>75.8</c:v>
                </c:pt>
                <c:pt idx="1576">
                  <c:v>75.346428571428561</c:v>
                </c:pt>
                <c:pt idx="1577">
                  <c:v>74.874999999999986</c:v>
                </c:pt>
                <c:pt idx="1578">
                  <c:v>74.339285714285708</c:v>
                </c:pt>
                <c:pt idx="1579">
                  <c:v>73.785714285714278</c:v>
                </c:pt>
                <c:pt idx="1580">
                  <c:v>73.214285714285722</c:v>
                </c:pt>
                <c:pt idx="1581">
                  <c:v>72.68214285714285</c:v>
                </c:pt>
                <c:pt idx="1582">
                  <c:v>72.11071428571428</c:v>
                </c:pt>
                <c:pt idx="1583">
                  <c:v>71.5</c:v>
                </c:pt>
                <c:pt idx="1584">
                  <c:v>70.849999999999994</c:v>
                </c:pt>
                <c:pt idx="1585">
                  <c:v>70.157142857142858</c:v>
                </c:pt>
                <c:pt idx="1586">
                  <c:v>69.421428571428564</c:v>
                </c:pt>
                <c:pt idx="1587">
                  <c:v>68.635714285714272</c:v>
                </c:pt>
                <c:pt idx="1588">
                  <c:v>67.799999999999983</c:v>
                </c:pt>
                <c:pt idx="1589">
                  <c:v>66.93214285714285</c:v>
                </c:pt>
                <c:pt idx="1590">
                  <c:v>66.032142857142858</c:v>
                </c:pt>
                <c:pt idx="1591">
                  <c:v>65.05</c:v>
                </c:pt>
                <c:pt idx="1592">
                  <c:v>64.071428571428569</c:v>
                </c:pt>
                <c:pt idx="1593">
                  <c:v>62.946428571428577</c:v>
                </c:pt>
                <c:pt idx="1594">
                  <c:v>61.664285714285725</c:v>
                </c:pt>
                <c:pt idx="1595">
                  <c:v>60.221428571428568</c:v>
                </c:pt>
                <c:pt idx="1596">
                  <c:v>58.617857142857147</c:v>
                </c:pt>
                <c:pt idx="1597">
                  <c:v>61.464285714285708</c:v>
                </c:pt>
                <c:pt idx="1598">
                  <c:v>68.792857142857159</c:v>
                </c:pt>
                <c:pt idx="1599">
                  <c:v>84.846428571428575</c:v>
                </c:pt>
                <c:pt idx="1600">
                  <c:v>101.07857142857144</c:v>
                </c:pt>
                <c:pt idx="1601">
                  <c:v>123.09642857142858</c:v>
                </c:pt>
                <c:pt idx="1602">
                  <c:v>150.66071428571428</c:v>
                </c:pt>
                <c:pt idx="1603">
                  <c:v>184.75357142857143</c:v>
                </c:pt>
                <c:pt idx="1604">
                  <c:v>224.1</c:v>
                </c:pt>
                <c:pt idx="1605">
                  <c:v>264.05</c:v>
                </c:pt>
                <c:pt idx="1606">
                  <c:v>305.31785714285712</c:v>
                </c:pt>
                <c:pt idx="1607">
                  <c:v>346.71428571428572</c:v>
                </c:pt>
                <c:pt idx="1608">
                  <c:v>385.2607142857143</c:v>
                </c:pt>
                <c:pt idx="1609">
                  <c:v>419.32857142857148</c:v>
                </c:pt>
                <c:pt idx="1610">
                  <c:v>457.29285714285714</c:v>
                </c:pt>
                <c:pt idx="1611">
                  <c:v>493.28928571428577</c:v>
                </c:pt>
                <c:pt idx="1612">
                  <c:v>527.19642857142867</c:v>
                </c:pt>
                <c:pt idx="1613">
                  <c:v>558.07500000000005</c:v>
                </c:pt>
                <c:pt idx="1614">
                  <c:v>586.92142857142858</c:v>
                </c:pt>
                <c:pt idx="1615">
                  <c:v>617.87500000000011</c:v>
                </c:pt>
                <c:pt idx="1616">
                  <c:v>650.22142857142865</c:v>
                </c:pt>
                <c:pt idx="1617">
                  <c:v>680.19285714285718</c:v>
                </c:pt>
                <c:pt idx="1618">
                  <c:v>710.64285714285711</c:v>
                </c:pt>
                <c:pt idx="1619">
                  <c:v>738.8321428571428</c:v>
                </c:pt>
                <c:pt idx="1620">
                  <c:v>764.89285714285722</c:v>
                </c:pt>
                <c:pt idx="1621">
                  <c:v>789.23928571428576</c:v>
                </c:pt>
                <c:pt idx="1622">
                  <c:v>812.12500000000011</c:v>
                </c:pt>
                <c:pt idx="1623">
                  <c:v>833.70714285714291</c:v>
                </c:pt>
                <c:pt idx="1624">
                  <c:v>854.07857142857154</c:v>
                </c:pt>
                <c:pt idx="1625">
                  <c:v>869.3</c:v>
                </c:pt>
                <c:pt idx="1626">
                  <c:v>879.20357142857142</c:v>
                </c:pt>
                <c:pt idx="1627">
                  <c:v>879.78214285714296</c:v>
                </c:pt>
                <c:pt idx="1628">
                  <c:v>879.69642857142867</c:v>
                </c:pt>
                <c:pt idx="1629">
                  <c:v>873.32500000000005</c:v>
                </c:pt>
                <c:pt idx="1630">
                  <c:v>860.94285714285706</c:v>
                </c:pt>
                <c:pt idx="1631">
                  <c:v>841.4178571428572</c:v>
                </c:pt>
                <c:pt idx="1632">
                  <c:v>816.15000000000009</c:v>
                </c:pt>
                <c:pt idx="1633">
                  <c:v>789.76071428571436</c:v>
                </c:pt>
                <c:pt idx="1634">
                  <c:v>761.71428571428578</c:v>
                </c:pt>
                <c:pt idx="1635">
                  <c:v>733.01071428571436</c:v>
                </c:pt>
                <c:pt idx="1636">
                  <c:v>706.71785714285716</c:v>
                </c:pt>
                <c:pt idx="1637">
                  <c:v>684.50714285714298</c:v>
                </c:pt>
                <c:pt idx="1638">
                  <c:v>658.01428571428573</c:v>
                </c:pt>
                <c:pt idx="1639">
                  <c:v>633.14285714285711</c:v>
                </c:pt>
                <c:pt idx="1640">
                  <c:v>609.7071428571428</c:v>
                </c:pt>
                <c:pt idx="1641">
                  <c:v>588.71428571428567</c:v>
                </c:pt>
                <c:pt idx="1642">
                  <c:v>569.14285714285711</c:v>
                </c:pt>
                <c:pt idx="1643">
                  <c:v>546.82857142857142</c:v>
                </c:pt>
                <c:pt idx="1644">
                  <c:v>522.42499999999995</c:v>
                </c:pt>
                <c:pt idx="1645">
                  <c:v>499.73214285714283</c:v>
                </c:pt>
                <c:pt idx="1646">
                  <c:v>475.93928571428569</c:v>
                </c:pt>
                <c:pt idx="1647">
                  <c:v>453.77499999999998</c:v>
                </c:pt>
                <c:pt idx="1648">
                  <c:v>433.08928571428578</c:v>
                </c:pt>
                <c:pt idx="1649">
                  <c:v>413.66071428571433</c:v>
                </c:pt>
                <c:pt idx="1650">
                  <c:v>395.50357142857138</c:v>
                </c:pt>
                <c:pt idx="1651">
                  <c:v>379.67142857142852</c:v>
                </c:pt>
                <c:pt idx="1652">
                  <c:v>367.7392857142857</c:v>
                </c:pt>
                <c:pt idx="1653">
                  <c:v>358.11785714285713</c:v>
                </c:pt>
                <c:pt idx="1654">
                  <c:v>351.41428571428565</c:v>
                </c:pt>
                <c:pt idx="1655">
                  <c:v>349.52499999999992</c:v>
                </c:pt>
                <c:pt idx="1656">
                  <c:v>348.76071428571424</c:v>
                </c:pt>
                <c:pt idx="1657">
                  <c:v>350.24642857142851</c:v>
                </c:pt>
                <c:pt idx="1658">
                  <c:v>356.42857142857144</c:v>
                </c:pt>
                <c:pt idx="1659">
                  <c:v>363.96785714285716</c:v>
                </c:pt>
                <c:pt idx="1660">
                  <c:v>372.2714285714286</c:v>
                </c:pt>
                <c:pt idx="1661">
                  <c:v>379.99285714285719</c:v>
                </c:pt>
                <c:pt idx="1662">
                  <c:v>385.20000000000005</c:v>
                </c:pt>
                <c:pt idx="1663">
                  <c:v>388.97500000000002</c:v>
                </c:pt>
                <c:pt idx="1664">
                  <c:v>390.88214285714292</c:v>
                </c:pt>
                <c:pt idx="1665">
                  <c:v>388.69285714285718</c:v>
                </c:pt>
                <c:pt idx="1666">
                  <c:v>386.17142857142863</c:v>
                </c:pt>
                <c:pt idx="1667">
                  <c:v>381.76428571428579</c:v>
                </c:pt>
                <c:pt idx="1668">
                  <c:v>373.74642857142862</c:v>
                </c:pt>
                <c:pt idx="1669">
                  <c:v>365.44642857142861</c:v>
                </c:pt>
                <c:pt idx="1670">
                  <c:v>357.41428571428577</c:v>
                </c:pt>
                <c:pt idx="1671">
                  <c:v>349.92142857142858</c:v>
                </c:pt>
                <c:pt idx="1672">
                  <c:v>343.13928571428568</c:v>
                </c:pt>
                <c:pt idx="1673">
                  <c:v>337.07142857142856</c:v>
                </c:pt>
                <c:pt idx="1674">
                  <c:v>331.68214285714282</c:v>
                </c:pt>
                <c:pt idx="1675">
                  <c:v>326.98214285714283</c:v>
                </c:pt>
                <c:pt idx="1676">
                  <c:v>322.83571428571429</c:v>
                </c:pt>
                <c:pt idx="1677">
                  <c:v>319.63214285714287</c:v>
                </c:pt>
                <c:pt idx="1678">
                  <c:v>316.70714285714286</c:v>
                </c:pt>
                <c:pt idx="1679">
                  <c:v>312.96428571428572</c:v>
                </c:pt>
                <c:pt idx="1680">
                  <c:v>306.72142857142865</c:v>
                </c:pt>
                <c:pt idx="1681">
                  <c:v>298.63571428571436</c:v>
                </c:pt>
                <c:pt idx="1682">
                  <c:v>288.53928571428571</c:v>
                </c:pt>
                <c:pt idx="1683">
                  <c:v>274.25</c:v>
                </c:pt>
                <c:pt idx="1684">
                  <c:v>259.27142857142854</c:v>
                </c:pt>
                <c:pt idx="1685">
                  <c:v>242.56071428571425</c:v>
                </c:pt>
                <c:pt idx="1686">
                  <c:v>221.6142857142857</c:v>
                </c:pt>
                <c:pt idx="1687">
                  <c:v>199.82142857142858</c:v>
                </c:pt>
                <c:pt idx="1688">
                  <c:v>177.67500000000001</c:v>
                </c:pt>
                <c:pt idx="1689">
                  <c:v>156.52500000000003</c:v>
                </c:pt>
                <c:pt idx="1690">
                  <c:v>138.03928571428571</c:v>
                </c:pt>
                <c:pt idx="1691">
                  <c:v>121.50714285714287</c:v>
                </c:pt>
                <c:pt idx="1692">
                  <c:v>107</c:v>
                </c:pt>
                <c:pt idx="1693">
                  <c:v>115.79642857142861</c:v>
                </c:pt>
                <c:pt idx="1694">
                  <c:v>142.48571428571429</c:v>
                </c:pt>
                <c:pt idx="1695">
                  <c:v>185.17500000000001</c:v>
                </c:pt>
                <c:pt idx="1696">
                  <c:v>234.23214285714283</c:v>
                </c:pt>
                <c:pt idx="1697">
                  <c:v>288.88214285714287</c:v>
                </c:pt>
                <c:pt idx="1698">
                  <c:v>346.67142857142858</c:v>
                </c:pt>
                <c:pt idx="1699">
                  <c:v>410.31071428571431</c:v>
                </c:pt>
                <c:pt idx="1700">
                  <c:v>473.92857142857139</c:v>
                </c:pt>
                <c:pt idx="1701">
                  <c:v>542.16428571428571</c:v>
                </c:pt>
                <c:pt idx="1702">
                  <c:v>617.99642857142851</c:v>
                </c:pt>
                <c:pt idx="1703">
                  <c:v>676.06071428571431</c:v>
                </c:pt>
                <c:pt idx="1704">
                  <c:v>721.87142857142862</c:v>
                </c:pt>
                <c:pt idx="1705">
                  <c:v>757.97142857142865</c:v>
                </c:pt>
                <c:pt idx="1706">
                  <c:v>796.3321428571428</c:v>
                </c:pt>
                <c:pt idx="1707">
                  <c:v>834.35</c:v>
                </c:pt>
                <c:pt idx="1708">
                  <c:v>873.78214285714273</c:v>
                </c:pt>
                <c:pt idx="1709">
                  <c:v>911.91428571428571</c:v>
                </c:pt>
                <c:pt idx="1710">
                  <c:v>954.06071428571408</c:v>
                </c:pt>
                <c:pt idx="1711">
                  <c:v>995.3964285714286</c:v>
                </c:pt>
                <c:pt idx="1712">
                  <c:v>1032.825</c:v>
                </c:pt>
                <c:pt idx="1713">
                  <c:v>1072.4285714285713</c:v>
                </c:pt>
                <c:pt idx="1714">
                  <c:v>1110.2857142857142</c:v>
                </c:pt>
                <c:pt idx="1715">
                  <c:v>1146.8</c:v>
                </c:pt>
                <c:pt idx="1716">
                  <c:v>1181.6714285714284</c:v>
                </c:pt>
                <c:pt idx="1717">
                  <c:v>1214.7178571428572</c:v>
                </c:pt>
                <c:pt idx="1718">
                  <c:v>1245.9821428571427</c:v>
                </c:pt>
                <c:pt idx="1719">
                  <c:v>1275.2607142857141</c:v>
                </c:pt>
                <c:pt idx="1720">
                  <c:v>1302.9428571428571</c:v>
                </c:pt>
                <c:pt idx="1721">
                  <c:v>1308.4928571428572</c:v>
                </c:pt>
                <c:pt idx="1722">
                  <c:v>1295.3785714285716</c:v>
                </c:pt>
                <c:pt idx="1723">
                  <c:v>1266.9785714285713</c:v>
                </c:pt>
                <c:pt idx="1724">
                  <c:v>1235.2821428571428</c:v>
                </c:pt>
                <c:pt idx="1725">
                  <c:v>1197.6250000000002</c:v>
                </c:pt>
                <c:pt idx="1726">
                  <c:v>1156.2678571428573</c:v>
                </c:pt>
                <c:pt idx="1727">
                  <c:v>1108.3249999999998</c:v>
                </c:pt>
                <c:pt idx="1728">
                  <c:v>1059.6785714285711</c:v>
                </c:pt>
                <c:pt idx="1729">
                  <c:v>1005.675</c:v>
                </c:pt>
                <c:pt idx="1730">
                  <c:v>943.38928571428573</c:v>
                </c:pt>
                <c:pt idx="1731">
                  <c:v>899.15714285714296</c:v>
                </c:pt>
                <c:pt idx="1732">
                  <c:v>866.64999999999986</c:v>
                </c:pt>
                <c:pt idx="1733">
                  <c:v>843.06071428571408</c:v>
                </c:pt>
                <c:pt idx="1734">
                  <c:v>816.8</c:v>
                </c:pt>
                <c:pt idx="1735">
                  <c:v>790.40357142857147</c:v>
                </c:pt>
                <c:pt idx="1736">
                  <c:v>762.21071428571429</c:v>
                </c:pt>
                <c:pt idx="1737">
                  <c:v>735.2107142857144</c:v>
                </c:pt>
                <c:pt idx="1738">
                  <c:v>703.96071428571429</c:v>
                </c:pt>
                <c:pt idx="1739">
                  <c:v>673.27500000000009</c:v>
                </c:pt>
                <c:pt idx="1740">
                  <c:v>646.40714285714296</c:v>
                </c:pt>
                <c:pt idx="1741">
                  <c:v>617.85357142857151</c:v>
                </c:pt>
                <c:pt idx="1742">
                  <c:v>590.625</c:v>
                </c:pt>
                <c:pt idx="1743">
                  <c:v>564.3321428571428</c:v>
                </c:pt>
                <c:pt idx="1744">
                  <c:v>539.21785714285716</c:v>
                </c:pt>
                <c:pt idx="1745">
                  <c:v>515.46785714285727</c:v>
                </c:pt>
                <c:pt idx="1746">
                  <c:v>493.11785714285725</c:v>
                </c:pt>
                <c:pt idx="1747">
                  <c:v>472.16428571428571</c:v>
                </c:pt>
                <c:pt idx="1748">
                  <c:v>452.3642857142857</c:v>
                </c:pt>
                <c:pt idx="1749">
                  <c:v>435.13928571428568</c:v>
                </c:pt>
                <c:pt idx="1750">
                  <c:v>420.29285714285714</c:v>
                </c:pt>
                <c:pt idx="1751">
                  <c:v>409.87857142857149</c:v>
                </c:pt>
                <c:pt idx="1752">
                  <c:v>405.56785714285712</c:v>
                </c:pt>
                <c:pt idx="1753">
                  <c:v>406.19999999999993</c:v>
                </c:pt>
                <c:pt idx="1754">
                  <c:v>409.4678571428571</c:v>
                </c:pt>
                <c:pt idx="1755">
                  <c:v>414.43214285714294</c:v>
                </c:pt>
                <c:pt idx="1756">
                  <c:v>420.18928571428569</c:v>
                </c:pt>
                <c:pt idx="1757">
                  <c:v>426.78571428571433</c:v>
                </c:pt>
                <c:pt idx="1758">
                  <c:v>433.98214285714283</c:v>
                </c:pt>
                <c:pt idx="1759">
                  <c:v>440.83928571428567</c:v>
                </c:pt>
                <c:pt idx="1760">
                  <c:v>446.71071428571429</c:v>
                </c:pt>
                <c:pt idx="1761">
                  <c:v>449.4392857142858</c:v>
                </c:pt>
                <c:pt idx="1762">
                  <c:v>446.81071428571431</c:v>
                </c:pt>
                <c:pt idx="1763">
                  <c:v>440.4892857142857</c:v>
                </c:pt>
                <c:pt idx="1764">
                  <c:v>432.41428571428571</c:v>
                </c:pt>
                <c:pt idx="1765">
                  <c:v>423.1142857142857</c:v>
                </c:pt>
                <c:pt idx="1766">
                  <c:v>413.21071428571429</c:v>
                </c:pt>
                <c:pt idx="1767">
                  <c:v>403.06071428571431</c:v>
                </c:pt>
                <c:pt idx="1768">
                  <c:v>392.8964285714286</c:v>
                </c:pt>
                <c:pt idx="1769">
                  <c:v>382.03571428571428</c:v>
                </c:pt>
                <c:pt idx="1770">
                  <c:v>371.42142857142852</c:v>
                </c:pt>
                <c:pt idx="1771">
                  <c:v>361.15357142857141</c:v>
                </c:pt>
                <c:pt idx="1772">
                  <c:v>351.77499999999998</c:v>
                </c:pt>
                <c:pt idx="1773">
                  <c:v>342.86071428571427</c:v>
                </c:pt>
                <c:pt idx="1774">
                  <c:v>334.39285714285711</c:v>
                </c:pt>
                <c:pt idx="1775">
                  <c:v>326.80714285714282</c:v>
                </c:pt>
                <c:pt idx="1776">
                  <c:v>320.24642857142857</c:v>
                </c:pt>
                <c:pt idx="1777">
                  <c:v>314.44642857142856</c:v>
                </c:pt>
                <c:pt idx="1778">
                  <c:v>307.65714285714279</c:v>
                </c:pt>
                <c:pt idx="1779">
                  <c:v>297.77142857142854</c:v>
                </c:pt>
                <c:pt idx="1780">
                  <c:v>282.80714285714282</c:v>
                </c:pt>
                <c:pt idx="1781">
                  <c:v>263.91071428571433</c:v>
                </c:pt>
                <c:pt idx="1782">
                  <c:v>243.02857142857147</c:v>
                </c:pt>
                <c:pt idx="1783">
                  <c:v>221.01428571428573</c:v>
                </c:pt>
                <c:pt idx="1784">
                  <c:v>198.65357142857141</c:v>
                </c:pt>
                <c:pt idx="1785">
                  <c:v>175.87857142857143</c:v>
                </c:pt>
                <c:pt idx="1786">
                  <c:v>152.89285714285711</c:v>
                </c:pt>
                <c:pt idx="1787">
                  <c:v>129.64285714285714</c:v>
                </c:pt>
                <c:pt idx="1788">
                  <c:v>107.78571428571429</c:v>
                </c:pt>
                <c:pt idx="1789">
                  <c:v>89.457142857142856</c:v>
                </c:pt>
              </c:numCache>
            </c:numRef>
          </c:val>
          <c:smooth val="0"/>
          <c:extLst>
            <c:ext xmlns:c16="http://schemas.microsoft.com/office/drawing/2014/chart" uri="{C3380CC4-5D6E-409C-BE32-E72D297353CC}">
              <c16:uniqueId val="{00000001-5117-40CD-A713-692F369BB5A9}"/>
            </c:ext>
          </c:extLst>
        </c:ser>
        <c:dLbls>
          <c:showLegendKey val="0"/>
          <c:showVal val="0"/>
          <c:showCatName val="0"/>
          <c:showSerName val="0"/>
          <c:showPercent val="0"/>
          <c:showBubbleSize val="0"/>
        </c:dLbls>
        <c:marker val="1"/>
        <c:smooth val="0"/>
        <c:axId val="1914001087"/>
        <c:axId val="1914010239"/>
        <c:extLst>
          <c:ext xmlns:c15="http://schemas.microsoft.com/office/drawing/2012/chart" uri="{02D57815-91ED-43cb-92C2-25804820EDAC}">
            <c15:filteredLineSeries>
              <c15:ser>
                <c:idx val="2"/>
                <c:order val="2"/>
                <c:tx>
                  <c:strRef>
                    <c:extLst>
                      <c:ext uri="{02D57815-91ED-43cb-92C2-25804820EDAC}">
                        <c15:formulaRef>
                          <c15:sqref>'Time series'!$N$1</c15:sqref>
                        </c15:formulaRef>
                      </c:ext>
                    </c:extLst>
                    <c:strCache>
                      <c:ptCount val="1"/>
                      <c:pt idx="0">
                        <c:v>Deseasonalized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extLst>
                      <c:ext uri="{02D57815-91ED-43cb-92C2-25804820EDAC}">
                        <c15:formulaRef>
                          <c15:sqref>'Time series'!$G$2:$H$1834</c15:sqref>
                        </c15:formulaRef>
                      </c:ext>
                    </c:extLst>
                    <c:multiLvlStrCache>
                      <c:ptCount val="1833"/>
                      <c:lvl>
                        <c:pt idx="35">
                          <c:v>ENE</c:v>
                        </c:pt>
                        <c:pt idx="197">
                          <c:v>FEB</c:v>
                        </c:pt>
                        <c:pt idx="354">
                          <c:v>MAR</c:v>
                        </c:pt>
                        <c:pt idx="462">
                          <c:v>ABR</c:v>
                        </c:pt>
                        <c:pt idx="510">
                          <c:v>MAY</c:v>
                        </c:pt>
                        <c:pt idx="558">
                          <c:v>JUN</c:v>
                        </c:pt>
                        <c:pt idx="693">
                          <c:v>JUL</c:v>
                        </c:pt>
                        <c:pt idx="775">
                          <c:v>AGO</c:v>
                        </c:pt>
                        <c:pt idx="835">
                          <c:v>SEP</c:v>
                        </c:pt>
                        <c:pt idx="896">
                          <c:v>OCT</c:v>
                        </c:pt>
                        <c:pt idx="1036">
                          <c:v>NOV</c:v>
                        </c:pt>
                        <c:pt idx="1155">
                          <c:v>DIC</c:v>
                        </c:pt>
                        <c:pt idx="1467">
                          <c:v>ENE</c:v>
                        </c:pt>
                        <c:pt idx="1628">
                          <c:v>FEB</c:v>
                        </c:pt>
                        <c:pt idx="1724">
                          <c:v>MAR</c:v>
                        </c:pt>
                        <c:pt idx="1821">
                          <c:v>ENE</c:v>
                        </c:pt>
                        <c:pt idx="1822">
                          <c:v>FEB</c:v>
                        </c:pt>
                        <c:pt idx="1823">
                          <c:v>MAR</c:v>
                        </c:pt>
                        <c:pt idx="1824">
                          <c:v>ABR</c:v>
                        </c:pt>
                        <c:pt idx="1825">
                          <c:v>MAY</c:v>
                        </c:pt>
                        <c:pt idx="1826">
                          <c:v>JUN</c:v>
                        </c:pt>
                        <c:pt idx="1827">
                          <c:v>JUL</c:v>
                        </c:pt>
                        <c:pt idx="1828">
                          <c:v>AGO</c:v>
                        </c:pt>
                        <c:pt idx="1829">
                          <c:v>SEP</c:v>
                        </c:pt>
                        <c:pt idx="1830">
                          <c:v>OCT</c:v>
                        </c:pt>
                        <c:pt idx="1831">
                          <c:v>NOV</c:v>
                        </c:pt>
                        <c:pt idx="1832">
                          <c:v>DIC</c:v>
                        </c:pt>
                      </c:lvl>
                      <c:lvl>
                        <c:pt idx="35">
                          <c:v>2020</c:v>
                        </c:pt>
                        <c:pt idx="1467">
                          <c:v>2021</c:v>
                        </c:pt>
                        <c:pt idx="1821">
                          <c:v>2021</c:v>
                        </c:pt>
                      </c:lvl>
                    </c:multiLvlStrCache>
                  </c:multiLvlStrRef>
                </c:cat>
                <c:val>
                  <c:numRef>
                    <c:extLst>
                      <c:ext uri="{02D57815-91ED-43cb-92C2-25804820EDAC}">
                        <c15:formulaRef>
                          <c15:sqref>'Time series'!$N$2:$N$1822</c15:sqref>
                        </c15:formulaRef>
                      </c:ext>
                    </c:extLst>
                    <c:numCache>
                      <c:formatCode>General</c:formatCode>
                      <c:ptCount val="1821"/>
                      <c:pt idx="0">
                        <c:v>406.57046918958162</c:v>
                      </c:pt>
                      <c:pt idx="1">
                        <c:v>76.231962973046549</c:v>
                      </c:pt>
                      <c:pt idx="2">
                        <c:v>116.74665974834609</c:v>
                      </c:pt>
                      <c:pt idx="3">
                        <c:v>166.16702355460384</c:v>
                      </c:pt>
                      <c:pt idx="4">
                        <c:v>101.20319352299562</c:v>
                      </c:pt>
                      <c:pt idx="5">
                        <c:v>49.704585951420796</c:v>
                      </c:pt>
                      <c:pt idx="6">
                        <c:v>486.43252563753515</c:v>
                      </c:pt>
                      <c:pt idx="7">
                        <c:v>81.67710318540702</c:v>
                      </c:pt>
                      <c:pt idx="8">
                        <c:v>639.60540147165852</c:v>
                      </c:pt>
                      <c:pt idx="9">
                        <c:v>359.27766941420754</c:v>
                      </c:pt>
                      <c:pt idx="10">
                        <c:v>56.269342586514114</c:v>
                      </c:pt>
                      <c:pt idx="11">
                        <c:v>256.32732271367348</c:v>
                      </c:pt>
                      <c:pt idx="12">
                        <c:v>116.74665974834609</c:v>
                      </c:pt>
                      <c:pt idx="13">
                        <c:v>30.948138422582762</c:v>
                      </c:pt>
                      <c:pt idx="14">
                        <c:v>50.642408327862704</c:v>
                      </c:pt>
                      <c:pt idx="15">
                        <c:v>377.73019271948607</c:v>
                      </c:pt>
                      <c:pt idx="16">
                        <c:v>317.6331790543606</c:v>
                      </c:pt>
                      <c:pt idx="17">
                        <c:v>81.67710318540702</c:v>
                      </c:pt>
                      <c:pt idx="18">
                        <c:v>286.93790149892936</c:v>
                      </c:pt>
                      <c:pt idx="19">
                        <c:v>81.67710318540702</c:v>
                      </c:pt>
                      <c:pt idx="20">
                        <c:v>60.804065704691894</c:v>
                      </c:pt>
                      <c:pt idx="21">
                        <c:v>70.786822760686078</c:v>
                      </c:pt>
                      <c:pt idx="22">
                        <c:v>525.05966587112164</c:v>
                      </c:pt>
                      <c:pt idx="23">
                        <c:v>81.67710318540702</c:v>
                      </c:pt>
                      <c:pt idx="24">
                        <c:v>1817.5588865096361</c:v>
                      </c:pt>
                      <c:pt idx="25">
                        <c:v>0</c:v>
                      </c:pt>
                      <c:pt idx="26">
                        <c:v>51.728832017424445</c:v>
                      </c:pt>
                      <c:pt idx="27">
                        <c:v>58.081495598511658</c:v>
                      </c:pt>
                      <c:pt idx="28">
                        <c:v>51.580230704304604</c:v>
                      </c:pt>
                      <c:pt idx="29">
                        <c:v>439.88032667583087</c:v>
                      </c:pt>
                      <c:pt idx="30">
                        <c:v>72.601869498139564</c:v>
                      </c:pt>
                      <c:pt idx="31">
                        <c:v>324.8933660041746</c:v>
                      </c:pt>
                      <c:pt idx="32">
                        <c:v>100.73509392866865</c:v>
                      </c:pt>
                      <c:pt idx="33">
                        <c:v>116.74665974834609</c:v>
                      </c:pt>
                      <c:pt idx="34">
                        <c:v>756.93701629648274</c:v>
                      </c:pt>
                      <c:pt idx="35">
                        <c:v>2424.9024412378617</c:v>
                      </c:pt>
                      <c:pt idx="36">
                        <c:v>1788.7285597604136</c:v>
                      </c:pt>
                      <c:pt idx="37">
                        <c:v>1714.3116435248205</c:v>
                      </c:pt>
                      <c:pt idx="38">
                        <c:v>343.04383337870945</c:v>
                      </c:pt>
                      <c:pt idx="39">
                        <c:v>1317.7239313912332</c:v>
                      </c:pt>
                      <c:pt idx="40">
                        <c:v>1216.9888374625646</c:v>
                      </c:pt>
                      <c:pt idx="41">
                        <c:v>1121.6988837462563</c:v>
                      </c:pt>
                      <c:pt idx="42">
                        <c:v>1184.3179961884018</c:v>
                      </c:pt>
                      <c:pt idx="43">
                        <c:v>814.04846174788997</c:v>
                      </c:pt>
                      <c:pt idx="44">
                        <c:v>647.9716852708957</c:v>
                      </c:pt>
                      <c:pt idx="45">
                        <c:v>163.35420637081404</c:v>
                      </c:pt>
                      <c:pt idx="46">
                        <c:v>635.26635810872119</c:v>
                      </c:pt>
                      <c:pt idx="47">
                        <c:v>584.4450494600236</c:v>
                      </c:pt>
                      <c:pt idx="48">
                        <c:v>536.34631091750612</c:v>
                      </c:pt>
                      <c:pt idx="49">
                        <c:v>412.92313277066881</c:v>
                      </c:pt>
                      <c:pt idx="50">
                        <c:v>319.44822579181408</c:v>
                      </c:pt>
                      <c:pt idx="51">
                        <c:v>295.85261820491877</c:v>
                      </c:pt>
                      <c:pt idx="52">
                        <c:v>263.18177693075592</c:v>
                      </c:pt>
                      <c:pt idx="53">
                        <c:v>206.91532806969778</c:v>
                      </c:pt>
                      <c:pt idx="54">
                        <c:v>194.21000090752335</c:v>
                      </c:pt>
                      <c:pt idx="55">
                        <c:v>191.48743080134312</c:v>
                      </c:pt>
                      <c:pt idx="56">
                        <c:v>132.49841183410473</c:v>
                      </c:pt>
                      <c:pt idx="57">
                        <c:v>126.1457482530175</c:v>
                      </c:pt>
                      <c:pt idx="58">
                        <c:v>113.44042109084307</c:v>
                      </c:pt>
                      <c:pt idx="59">
                        <c:v>88.029766766494234</c:v>
                      </c:pt>
                      <c:pt idx="60">
                        <c:v>81.67710318540702</c:v>
                      </c:pt>
                      <c:pt idx="61">
                        <c:v>73.509392866866321</c:v>
                      </c:pt>
                      <c:pt idx="62">
                        <c:v>81.67710318540702</c:v>
                      </c:pt>
                      <c:pt idx="63">
                        <c:v>81.67710318540702</c:v>
                      </c:pt>
                      <c:pt idx="64">
                        <c:v>81.67710318540702</c:v>
                      </c:pt>
                      <c:pt idx="65">
                        <c:v>81.67710318540702</c:v>
                      </c:pt>
                      <c:pt idx="66">
                        <c:v>47.191215173790724</c:v>
                      </c:pt>
                      <c:pt idx="67">
                        <c:v>55.358925492331423</c:v>
                      </c:pt>
                      <c:pt idx="68">
                        <c:v>58.989018967238401</c:v>
                      </c:pt>
                      <c:pt idx="69">
                        <c:v>30.855794536709318</c:v>
                      </c:pt>
                      <c:pt idx="70">
                        <c:v>27.22570106180234</c:v>
                      </c:pt>
                      <c:pt idx="71">
                        <c:v>0</c:v>
                      </c:pt>
                      <c:pt idx="72">
                        <c:v>0</c:v>
                      </c:pt>
                      <c:pt idx="73">
                        <c:v>1296.8508939105182</c:v>
                      </c:pt>
                      <c:pt idx="74">
                        <c:v>1202.4684635629367</c:v>
                      </c:pt>
                      <c:pt idx="75">
                        <c:v>1069.0625283601053</c:v>
                      </c:pt>
                      <c:pt idx="76">
                        <c:v>1173.4277157636809</c:v>
                      </c:pt>
                      <c:pt idx="77">
                        <c:v>1049.0970142481167</c:v>
                      </c:pt>
                      <c:pt idx="78">
                        <c:v>675.19738633269799</c:v>
                      </c:pt>
                      <c:pt idx="79">
                        <c:v>994.64561212451213</c:v>
                      </c:pt>
                      <c:pt idx="80">
                        <c:v>964.6973409565295</c:v>
                      </c:pt>
                      <c:pt idx="81">
                        <c:v>578.09238587893628</c:v>
                      </c:pt>
                      <c:pt idx="82">
                        <c:v>838.55159270351203</c:v>
                      </c:pt>
                      <c:pt idx="83">
                        <c:v>796.80551774208175</c:v>
                      </c:pt>
                      <c:pt idx="84">
                        <c:v>743.26163898720381</c:v>
                      </c:pt>
                      <c:pt idx="85">
                        <c:v>756.87448951810507</c:v>
                      </c:pt>
                      <c:pt idx="86">
                        <c:v>718.75850803158175</c:v>
                      </c:pt>
                      <c:pt idx="87">
                        <c:v>654.3243488519829</c:v>
                      </c:pt>
                      <c:pt idx="88">
                        <c:v>67.156729285779107</c:v>
                      </c:pt>
                      <c:pt idx="89">
                        <c:v>95.28995371630819</c:v>
                      </c:pt>
                      <c:pt idx="90">
                        <c:v>632.54378800254096</c:v>
                      </c:pt>
                      <c:pt idx="91">
                        <c:v>642.52654505853525</c:v>
                      </c:pt>
                      <c:pt idx="92">
                        <c:v>598.05789999092474</c:v>
                      </c:pt>
                      <c:pt idx="93">
                        <c:v>616.20836736545959</c:v>
                      </c:pt>
                      <c:pt idx="94">
                        <c:v>605.31808694073868</c:v>
                      </c:pt>
                      <c:pt idx="95">
                        <c:v>432.88864688265721</c:v>
                      </c:pt>
                      <c:pt idx="96">
                        <c:v>580.81495598511651</c:v>
                      </c:pt>
                      <c:pt idx="97">
                        <c:v>506.39803974952349</c:v>
                      </c:pt>
                      <c:pt idx="98">
                        <c:v>157.00154278972681</c:v>
                      </c:pt>
                      <c:pt idx="99">
                        <c:v>68.971776023232593</c:v>
                      </c:pt>
                      <c:pt idx="100">
                        <c:v>525.45603049278509</c:v>
                      </c:pt>
                      <c:pt idx="101">
                        <c:v>470.09710500045372</c:v>
                      </c:pt>
                      <c:pt idx="102">
                        <c:v>465.55948815682001</c:v>
                      </c:pt>
                      <c:pt idx="103">
                        <c:v>388.4200018150467</c:v>
                      </c:pt>
                      <c:pt idx="104">
                        <c:v>344.85888011616294</c:v>
                      </c:pt>
                      <c:pt idx="105">
                        <c:v>331.24602958526179</c:v>
                      </c:pt>
                      <c:pt idx="106">
                        <c:v>323.98584263544785</c:v>
                      </c:pt>
                      <c:pt idx="107">
                        <c:v>312.18803884200014</c:v>
                      </c:pt>
                      <c:pt idx="108">
                        <c:v>286.77738451765129</c:v>
                      </c:pt>
                      <c:pt idx="109">
                        <c:v>280.42472093656409</c:v>
                      </c:pt>
                      <c:pt idx="110">
                        <c:v>281.33224430529083</c:v>
                      </c:pt>
                      <c:pt idx="111">
                        <c:v>261.36673019330243</c:v>
                      </c:pt>
                      <c:pt idx="112">
                        <c:v>266.81187040566294</c:v>
                      </c:pt>
                      <c:pt idx="113">
                        <c:v>250.47644976858152</c:v>
                      </c:pt>
                      <c:pt idx="114">
                        <c:v>224.15827207550592</c:v>
                      </c:pt>
                      <c:pt idx="115">
                        <c:v>222.34322533805243</c:v>
                      </c:pt>
                      <c:pt idx="116">
                        <c:v>190.57990743261638</c:v>
                      </c:pt>
                      <c:pt idx="117">
                        <c:v>188.76486069516289</c:v>
                      </c:pt>
                      <c:pt idx="118">
                        <c:v>158.8165895271803</c:v>
                      </c:pt>
                      <c:pt idx="119">
                        <c:v>153.37144931481984</c:v>
                      </c:pt>
                      <c:pt idx="120">
                        <c:v>158.8165895271803</c:v>
                      </c:pt>
                      <c:pt idx="121">
                        <c:v>164.26172973954078</c:v>
                      </c:pt>
                      <c:pt idx="122">
                        <c:v>173.33696342680821</c:v>
                      </c:pt>
                      <c:pt idx="123">
                        <c:v>153.37144931481984</c:v>
                      </c:pt>
                      <c:pt idx="124">
                        <c:v>167.89182321444775</c:v>
                      </c:pt>
                      <c:pt idx="125">
                        <c:v>165.16925310826753</c:v>
                      </c:pt>
                      <c:pt idx="126">
                        <c:v>134.31345857155821</c:v>
                      </c:pt>
                      <c:pt idx="127">
                        <c:v>136.1285053090117</c:v>
                      </c:pt>
                      <c:pt idx="128">
                        <c:v>119.79308467193029</c:v>
                      </c:pt>
                      <c:pt idx="129">
                        <c:v>143.38869225882564</c:v>
                      </c:pt>
                      <c:pt idx="130">
                        <c:v>130.68336509665122</c:v>
                      </c:pt>
                      <c:pt idx="131">
                        <c:v>140.66612215264541</c:v>
                      </c:pt>
                      <c:pt idx="132">
                        <c:v>117.9780379344768</c:v>
                      </c:pt>
                      <c:pt idx="133">
                        <c:v>129.77584172792447</c:v>
                      </c:pt>
                      <c:pt idx="134">
                        <c:v>126.1457482530175</c:v>
                      </c:pt>
                      <c:pt idx="135">
                        <c:v>120.70060804065703</c:v>
                      </c:pt>
                      <c:pt idx="136">
                        <c:v>124.33070151556402</c:v>
                      </c:pt>
                      <c:pt idx="137">
                        <c:v>123.42317814683727</c:v>
                      </c:pt>
                      <c:pt idx="138">
                        <c:v>107.08775750975586</c:v>
                      </c:pt>
                      <c:pt idx="139">
                        <c:v>112.53289772211633</c:v>
                      </c:pt>
                      <c:pt idx="140">
                        <c:v>109.8103276159361</c:v>
                      </c:pt>
                      <c:pt idx="141">
                        <c:v>94.382430347581447</c:v>
                      </c:pt>
                      <c:pt idx="142">
                        <c:v>103.45766403484889</c:v>
                      </c:pt>
                      <c:pt idx="143">
                        <c:v>99.827570559941904</c:v>
                      </c:pt>
                      <c:pt idx="144">
                        <c:v>94.382430347581447</c:v>
                      </c:pt>
                      <c:pt idx="145">
                        <c:v>81.67710318540702</c:v>
                      </c:pt>
                      <c:pt idx="146">
                        <c:v>81.67710318540702</c:v>
                      </c:pt>
                      <c:pt idx="147">
                        <c:v>81.67710318540702</c:v>
                      </c:pt>
                      <c:pt idx="148">
                        <c:v>81.67710318540702</c:v>
                      </c:pt>
                      <c:pt idx="149">
                        <c:v>81.67710318540702</c:v>
                      </c:pt>
                      <c:pt idx="150">
                        <c:v>88.029766766494234</c:v>
                      </c:pt>
                      <c:pt idx="151">
                        <c:v>87.122243397767491</c:v>
                      </c:pt>
                      <c:pt idx="152">
                        <c:v>83.492149922860506</c:v>
                      </c:pt>
                      <c:pt idx="153">
                        <c:v>85.307196660313991</c:v>
                      </c:pt>
                      <c:pt idx="154">
                        <c:v>72.601869498139564</c:v>
                      </c:pt>
                      <c:pt idx="155">
                        <c:v>85.307196660313991</c:v>
                      </c:pt>
                      <c:pt idx="156">
                        <c:v>81.67710318540702</c:v>
                      </c:pt>
                      <c:pt idx="157">
                        <c:v>83.492149922860506</c:v>
                      </c:pt>
                      <c:pt idx="158">
                        <c:v>81.67710318540702</c:v>
                      </c:pt>
                      <c:pt idx="159">
                        <c:v>81.67710318540702</c:v>
                      </c:pt>
                      <c:pt idx="160">
                        <c:v>89.844813503947719</c:v>
                      </c:pt>
                      <c:pt idx="161">
                        <c:v>81.67710318540702</c:v>
                      </c:pt>
                      <c:pt idx="162">
                        <c:v>81.67710318540702</c:v>
                      </c:pt>
                      <c:pt idx="163">
                        <c:v>81.67710318540702</c:v>
                      </c:pt>
                      <c:pt idx="164">
                        <c:v>81.67710318540702</c:v>
                      </c:pt>
                      <c:pt idx="165">
                        <c:v>81.67710318540702</c:v>
                      </c:pt>
                      <c:pt idx="166">
                        <c:v>72.601869498139564</c:v>
                      </c:pt>
                      <c:pt idx="167">
                        <c:v>81.67710318540702</c:v>
                      </c:pt>
                      <c:pt idx="168">
                        <c:v>68.971776023232593</c:v>
                      </c:pt>
                      <c:pt idx="169">
                        <c:v>81.67710318540702</c:v>
                      </c:pt>
                      <c:pt idx="170">
                        <c:v>68.971776023232593</c:v>
                      </c:pt>
                      <c:pt idx="171">
                        <c:v>51.728832017424445</c:v>
                      </c:pt>
                      <c:pt idx="172">
                        <c:v>45.376168436337231</c:v>
                      </c:pt>
                      <c:pt idx="173">
                        <c:v>36.300934749069782</c:v>
                      </c:pt>
                      <c:pt idx="174">
                        <c:v>37.208458117796532</c:v>
                      </c:pt>
                      <c:pt idx="175">
                        <c:v>29.948271167982572</c:v>
                      </c:pt>
                      <c:pt idx="176">
                        <c:v>30.855794536709318</c:v>
                      </c:pt>
                      <c:pt idx="177">
                        <c:v>24.503130955622105</c:v>
                      </c:pt>
                      <c:pt idx="178">
                        <c:v>34.485888011616296</c:v>
                      </c:pt>
                      <c:pt idx="179">
                        <c:v>48.098738542517466</c:v>
                      </c:pt>
                      <c:pt idx="180">
                        <c:v>35.393411380343039</c:v>
                      </c:pt>
                      <c:pt idx="181">
                        <c:v>44.468645067610488</c:v>
                      </c:pt>
                      <c:pt idx="182">
                        <c:v>40.83855159270351</c:v>
                      </c:pt>
                      <c:pt idx="183">
                        <c:v>27.22570106180234</c:v>
                      </c:pt>
                      <c:pt idx="184">
                        <c:v>0.90752336872674466</c:v>
                      </c:pt>
                      <c:pt idx="185">
                        <c:v>0</c:v>
                      </c:pt>
                      <c:pt idx="186">
                        <c:v>11.797803793447681</c:v>
                      </c:pt>
                      <c:pt idx="187">
                        <c:v>0</c:v>
                      </c:pt>
                      <c:pt idx="188">
                        <c:v>5.4451402123604682</c:v>
                      </c:pt>
                      <c:pt idx="189">
                        <c:v>14.520373899627915</c:v>
                      </c:pt>
                      <c:pt idx="190">
                        <c:v>10.890280424720936</c:v>
                      </c:pt>
                      <c:pt idx="191">
                        <c:v>11.797803793447681</c:v>
                      </c:pt>
                      <c:pt idx="192">
                        <c:v>0</c:v>
                      </c:pt>
                      <c:pt idx="193">
                        <c:v>4.5376168436337228</c:v>
                      </c:pt>
                      <c:pt idx="194">
                        <c:v>3.6300934749069786</c:v>
                      </c:pt>
                      <c:pt idx="195">
                        <c:v>5.4451402123604682</c:v>
                      </c:pt>
                      <c:pt idx="196">
                        <c:v>2.7225701061802341</c:v>
                      </c:pt>
                      <c:pt idx="197">
                        <c:v>3175.3861081911541</c:v>
                      </c:pt>
                      <c:pt idx="198">
                        <c:v>2392.6578798415139</c:v>
                      </c:pt>
                      <c:pt idx="199">
                        <c:v>2344.1416673405033</c:v>
                      </c:pt>
                      <c:pt idx="200">
                        <c:v>1761.1385137866905</c:v>
                      </c:pt>
                      <c:pt idx="201">
                        <c:v>1740.1148217029192</c:v>
                      </c:pt>
                      <c:pt idx="202">
                        <c:v>1656.8286569095173</c:v>
                      </c:pt>
                      <c:pt idx="203">
                        <c:v>1567.0736637826474</c:v>
                      </c:pt>
                      <c:pt idx="204">
                        <c:v>1229.8859869006228</c:v>
                      </c:pt>
                      <c:pt idx="205">
                        <c:v>1197.5418452332822</c:v>
                      </c:pt>
                      <c:pt idx="206">
                        <c:v>1157.9202716907901</c:v>
                      </c:pt>
                      <c:pt idx="207">
                        <c:v>219.94016333791544</c:v>
                      </c:pt>
                      <c:pt idx="208">
                        <c:v>1013.9888412711249</c:v>
                      </c:pt>
                      <c:pt idx="209">
                        <c:v>1013.1802377294413</c:v>
                      </c:pt>
                      <c:pt idx="210">
                        <c:v>933.12848710277353</c:v>
                      </c:pt>
                      <c:pt idx="211">
                        <c:v>692.1646316810868</c:v>
                      </c:pt>
                      <c:pt idx="212">
                        <c:v>838.52187272580261</c:v>
                      </c:pt>
                      <c:pt idx="213">
                        <c:v>677.60976793078362</c:v>
                      </c:pt>
                      <c:pt idx="214">
                        <c:v>72.774318751516134</c:v>
                      </c:pt>
                      <c:pt idx="215">
                        <c:v>633.94517667987395</c:v>
                      </c:pt>
                      <c:pt idx="216">
                        <c:v>574.10851459529397</c:v>
                      </c:pt>
                      <c:pt idx="217">
                        <c:v>563.59666855340834</c:v>
                      </c:pt>
                      <c:pt idx="218">
                        <c:v>73.582922293199644</c:v>
                      </c:pt>
                      <c:pt idx="219">
                        <c:v>489.20514271852517</c:v>
                      </c:pt>
                      <c:pt idx="220">
                        <c:v>277.3510147974448</c:v>
                      </c:pt>
                      <c:pt idx="221">
                        <c:v>274.11660063071076</c:v>
                      </c:pt>
                      <c:pt idx="222">
                        <c:v>259.56173688040758</c:v>
                      </c:pt>
                      <c:pt idx="223">
                        <c:v>40.430177084175632</c:v>
                      </c:pt>
                      <c:pt idx="224">
                        <c:v>136.65399854451363</c:v>
                      </c:pt>
                      <c:pt idx="225">
                        <c:v>91.372200210236926</c:v>
                      </c:pt>
                      <c:pt idx="226">
                        <c:v>72.774318751516134</c:v>
                      </c:pt>
                      <c:pt idx="227">
                        <c:v>72.774318751516134</c:v>
                      </c:pt>
                      <c:pt idx="228">
                        <c:v>72.774318751516134</c:v>
                      </c:pt>
                      <c:pt idx="229">
                        <c:v>85.71197541845234</c:v>
                      </c:pt>
                      <c:pt idx="230">
                        <c:v>72.774318751516134</c:v>
                      </c:pt>
                      <c:pt idx="231">
                        <c:v>72.774318751516134</c:v>
                      </c:pt>
                      <c:pt idx="232">
                        <c:v>38.004366459125094</c:v>
                      </c:pt>
                      <c:pt idx="233">
                        <c:v>2061.1304277512736</c:v>
                      </c:pt>
                      <c:pt idx="234">
                        <c:v>1886.4720627476349</c:v>
                      </c:pt>
                      <c:pt idx="235">
                        <c:v>304.84353521468427</c:v>
                      </c:pt>
                      <c:pt idx="236">
                        <c:v>936.36290126950757</c:v>
                      </c:pt>
                      <c:pt idx="237">
                        <c:v>883.8036710600793</c:v>
                      </c:pt>
                      <c:pt idx="238">
                        <c:v>773.02498584943805</c:v>
                      </c:pt>
                      <c:pt idx="239">
                        <c:v>667.90652543058138</c:v>
                      </c:pt>
                      <c:pt idx="240">
                        <c:v>611.30427751273555</c:v>
                      </c:pt>
                      <c:pt idx="241">
                        <c:v>285.43705021427996</c:v>
                      </c:pt>
                      <c:pt idx="242">
                        <c:v>604.02684563758396</c:v>
                      </c:pt>
                      <c:pt idx="243">
                        <c:v>566.83108272014238</c:v>
                      </c:pt>
                      <c:pt idx="244">
                        <c:v>504.56861001051186</c:v>
                      </c:pt>
                      <c:pt idx="245">
                        <c:v>478.69329667663948</c:v>
                      </c:pt>
                      <c:pt idx="246">
                        <c:v>475.45888250990544</c:v>
                      </c:pt>
                      <c:pt idx="247">
                        <c:v>463.32982938465273</c:v>
                      </c:pt>
                      <c:pt idx="248">
                        <c:v>316.97258833993698</c:v>
                      </c:pt>
                      <c:pt idx="249">
                        <c:v>236.1122341715857</c:v>
                      </c:pt>
                      <c:pt idx="250">
                        <c:v>292.71448208943156</c:v>
                      </c:pt>
                      <c:pt idx="251">
                        <c:v>278.15961833912837</c:v>
                      </c:pt>
                      <c:pt idx="252">
                        <c:v>252.28430500525593</c:v>
                      </c:pt>
                      <c:pt idx="253">
                        <c:v>250.66709792188891</c:v>
                      </c:pt>
                      <c:pt idx="254">
                        <c:v>250.66709792188891</c:v>
                      </c:pt>
                      <c:pt idx="255">
                        <c:v>250.66709792188891</c:v>
                      </c:pt>
                      <c:pt idx="256">
                        <c:v>250.66709792188891</c:v>
                      </c:pt>
                      <c:pt idx="257">
                        <c:v>248.24128729683838</c:v>
                      </c:pt>
                      <c:pt idx="258">
                        <c:v>258.75313333872407</c:v>
                      </c:pt>
                      <c:pt idx="259">
                        <c:v>240.15525188000325</c:v>
                      </c:pt>
                      <c:pt idx="260">
                        <c:v>227.21759521306706</c:v>
                      </c:pt>
                      <c:pt idx="261">
                        <c:v>229.64340583811759</c:v>
                      </c:pt>
                      <c:pt idx="262">
                        <c:v>224.79178458801653</c:v>
                      </c:pt>
                      <c:pt idx="263">
                        <c:v>217.51435271286491</c:v>
                      </c:pt>
                      <c:pt idx="264">
                        <c:v>215.08854208781435</c:v>
                      </c:pt>
                      <c:pt idx="265">
                        <c:v>205.3852995876122</c:v>
                      </c:pt>
                      <c:pt idx="266">
                        <c:v>205.3852995876122</c:v>
                      </c:pt>
                      <c:pt idx="267">
                        <c:v>202.95948896256166</c:v>
                      </c:pt>
                      <c:pt idx="268">
                        <c:v>195.68205708741004</c:v>
                      </c:pt>
                      <c:pt idx="269">
                        <c:v>181.12719333710683</c:v>
                      </c:pt>
                      <c:pt idx="270">
                        <c:v>176.27557208700574</c:v>
                      </c:pt>
                      <c:pt idx="271">
                        <c:v>159.294897711652</c:v>
                      </c:pt>
                      <c:pt idx="272">
                        <c:v>173.0411579202717</c:v>
                      </c:pt>
                      <c:pt idx="273">
                        <c:v>164.95512250343657</c:v>
                      </c:pt>
                      <c:pt idx="274">
                        <c:v>171.42395083690468</c:v>
                      </c:pt>
                      <c:pt idx="275">
                        <c:v>156.06048354491793</c:v>
                      </c:pt>
                      <c:pt idx="276">
                        <c:v>144.74003396134876</c:v>
                      </c:pt>
                      <c:pt idx="277">
                        <c:v>149.59165521144985</c:v>
                      </c:pt>
                      <c:pt idx="278">
                        <c:v>159.294897711652</c:v>
                      </c:pt>
                      <c:pt idx="279">
                        <c:v>139.07980916956419</c:v>
                      </c:pt>
                      <c:pt idx="280">
                        <c:v>135.03679146114661</c:v>
                      </c:pt>
                      <c:pt idx="281">
                        <c:v>135.84539500283012</c:v>
                      </c:pt>
                      <c:pt idx="282">
                        <c:v>124.52494541926094</c:v>
                      </c:pt>
                      <c:pt idx="283">
                        <c:v>126.14215250262797</c:v>
                      </c:pt>
                      <c:pt idx="284">
                        <c:v>126.14215250262797</c:v>
                      </c:pt>
                      <c:pt idx="285">
                        <c:v>109.16147812727421</c:v>
                      </c:pt>
                      <c:pt idx="286">
                        <c:v>126.14215250262797</c:v>
                      </c:pt>
                      <c:pt idx="287">
                        <c:v>113.20449583569177</c:v>
                      </c:pt>
                      <c:pt idx="288">
                        <c:v>106.73566750222366</c:v>
                      </c:pt>
                      <c:pt idx="289">
                        <c:v>121.29053125252689</c:v>
                      </c:pt>
                      <c:pt idx="290">
                        <c:v>99.458235627072057</c:v>
                      </c:pt>
                      <c:pt idx="291">
                        <c:v>100.26683916875557</c:v>
                      </c:pt>
                      <c:pt idx="292">
                        <c:v>87.329182501819361</c:v>
                      </c:pt>
                      <c:pt idx="293">
                        <c:v>84.09476833508532</c:v>
                      </c:pt>
                      <c:pt idx="294">
                        <c:v>82.477561251718285</c:v>
                      </c:pt>
                      <c:pt idx="295">
                        <c:v>86.52057896013585</c:v>
                      </c:pt>
                      <c:pt idx="296">
                        <c:v>72.774318751516134</c:v>
                      </c:pt>
                      <c:pt idx="297">
                        <c:v>72.774318751516134</c:v>
                      </c:pt>
                      <c:pt idx="298">
                        <c:v>74.391525834883168</c:v>
                      </c:pt>
                      <c:pt idx="299">
                        <c:v>73.582922293199644</c:v>
                      </c:pt>
                      <c:pt idx="300">
                        <c:v>72.774318751516134</c:v>
                      </c:pt>
                      <c:pt idx="301">
                        <c:v>72.774318751516134</c:v>
                      </c:pt>
                      <c:pt idx="302">
                        <c:v>71.965715209832624</c:v>
                      </c:pt>
                      <c:pt idx="303">
                        <c:v>72.774318751516134</c:v>
                      </c:pt>
                      <c:pt idx="304">
                        <c:v>72.774318751516134</c:v>
                      </c:pt>
                      <c:pt idx="305">
                        <c:v>72.774318751516134</c:v>
                      </c:pt>
                      <c:pt idx="306">
                        <c:v>72.774318751516134</c:v>
                      </c:pt>
                      <c:pt idx="307">
                        <c:v>57.410851459529397</c:v>
                      </c:pt>
                      <c:pt idx="308">
                        <c:v>54.985040834478859</c:v>
                      </c:pt>
                      <c:pt idx="309">
                        <c:v>72.774318751516134</c:v>
                      </c:pt>
                      <c:pt idx="310">
                        <c:v>72.774318751516134</c:v>
                      </c:pt>
                      <c:pt idx="311">
                        <c:v>51.750626667744811</c:v>
                      </c:pt>
                      <c:pt idx="312">
                        <c:v>50.942023126061294</c:v>
                      </c:pt>
                      <c:pt idx="313">
                        <c:v>62.262472709630472</c:v>
                      </c:pt>
                      <c:pt idx="314">
                        <c:v>51.750626667744811</c:v>
                      </c:pt>
                      <c:pt idx="315">
                        <c:v>40.430177084175632</c:v>
                      </c:pt>
                      <c:pt idx="316">
                        <c:v>31.535538125656991</c:v>
                      </c:pt>
                      <c:pt idx="317">
                        <c:v>27.49252041723943</c:v>
                      </c:pt>
                      <c:pt idx="318">
                        <c:v>29.918331042289967</c:v>
                      </c:pt>
                      <c:pt idx="319">
                        <c:v>33.152745209024019</c:v>
                      </c:pt>
                      <c:pt idx="320">
                        <c:v>25.066709792188892</c:v>
                      </c:pt>
                      <c:pt idx="321">
                        <c:v>28.301123958922943</c:v>
                      </c:pt>
                      <c:pt idx="322">
                        <c:v>27.49252041723943</c:v>
                      </c:pt>
                      <c:pt idx="323">
                        <c:v>34.769952292391046</c:v>
                      </c:pt>
                      <c:pt idx="324">
                        <c:v>27.49252041723943</c:v>
                      </c:pt>
                      <c:pt idx="325">
                        <c:v>29.918331042289967</c:v>
                      </c:pt>
                      <c:pt idx="326">
                        <c:v>12.129053125252689</c:v>
                      </c:pt>
                      <c:pt idx="327">
                        <c:v>16.980674375353765</c:v>
                      </c:pt>
                      <c:pt idx="328">
                        <c:v>20.215088542087816</c:v>
                      </c:pt>
                      <c:pt idx="329">
                        <c:v>3.2344141667340507</c:v>
                      </c:pt>
                      <c:pt idx="330">
                        <c:v>6.4688283334681014</c:v>
                      </c:pt>
                      <c:pt idx="331">
                        <c:v>1.6172070833670253</c:v>
                      </c:pt>
                      <c:pt idx="332">
                        <c:v>10.511846041885665</c:v>
                      </c:pt>
                      <c:pt idx="333">
                        <c:v>8.8946389585186392</c:v>
                      </c:pt>
                      <c:pt idx="334">
                        <c:v>2.4258106250505378</c:v>
                      </c:pt>
                      <c:pt idx="335">
                        <c:v>19.406485000404302</c:v>
                      </c:pt>
                      <c:pt idx="336">
                        <c:v>18.597881458720792</c:v>
                      </c:pt>
                      <c:pt idx="337">
                        <c:v>1.6172070833670253</c:v>
                      </c:pt>
                      <c:pt idx="338">
                        <c:v>0</c:v>
                      </c:pt>
                      <c:pt idx="339">
                        <c:v>0.80860354168351267</c:v>
                      </c:pt>
                      <c:pt idx="340">
                        <c:v>7.2774318751516134</c:v>
                      </c:pt>
                      <c:pt idx="341">
                        <c:v>0</c:v>
                      </c:pt>
                      <c:pt idx="342">
                        <c:v>0</c:v>
                      </c:pt>
                      <c:pt idx="343">
                        <c:v>0</c:v>
                      </c:pt>
                      <c:pt idx="344">
                        <c:v>9.7032425002021512</c:v>
                      </c:pt>
                      <c:pt idx="345">
                        <c:v>6.4688283334681014</c:v>
                      </c:pt>
                      <c:pt idx="346">
                        <c:v>1.6172070833670253</c:v>
                      </c:pt>
                      <c:pt idx="347">
                        <c:v>5.6602247917845885</c:v>
                      </c:pt>
                      <c:pt idx="348">
                        <c:v>0</c:v>
                      </c:pt>
                      <c:pt idx="349">
                        <c:v>0</c:v>
                      </c:pt>
                      <c:pt idx="350">
                        <c:v>0</c:v>
                      </c:pt>
                      <c:pt idx="351">
                        <c:v>4.0430177084175636</c:v>
                      </c:pt>
                      <c:pt idx="352">
                        <c:v>0</c:v>
                      </c:pt>
                      <c:pt idx="353">
                        <c:v>0</c:v>
                      </c:pt>
                      <c:pt idx="354">
                        <c:v>1850.8045512691037</c:v>
                      </c:pt>
                      <c:pt idx="355">
                        <c:v>661.14589645189517</c:v>
                      </c:pt>
                      <c:pt idx="356">
                        <c:v>152.15781323638322</c:v>
                      </c:pt>
                      <c:pt idx="357">
                        <c:v>641.62122130209377</c:v>
                      </c:pt>
                      <c:pt idx="358">
                        <c:v>1226.0149464754595</c:v>
                      </c:pt>
                      <c:pt idx="359">
                        <c:v>900.82811553221563</c:v>
                      </c:pt>
                      <c:pt idx="360">
                        <c:v>891.40241028748392</c:v>
                      </c:pt>
                      <c:pt idx="361">
                        <c:v>886.0162930047801</c:v>
                      </c:pt>
                      <c:pt idx="362">
                        <c:v>6.7326466033797887</c:v>
                      </c:pt>
                      <c:pt idx="363">
                        <c:v>1024.7088130344039</c:v>
                      </c:pt>
                      <c:pt idx="364">
                        <c:v>789.06618191611119</c:v>
                      </c:pt>
                      <c:pt idx="365">
                        <c:v>755.40294889921222</c:v>
                      </c:pt>
                      <c:pt idx="366">
                        <c:v>703.56157005318789</c:v>
                      </c:pt>
                      <c:pt idx="367">
                        <c:v>653.06672052783949</c:v>
                      </c:pt>
                      <c:pt idx="368">
                        <c:v>630.84898673668613</c:v>
                      </c:pt>
                      <c:pt idx="369">
                        <c:v>620.07675217127849</c:v>
                      </c:pt>
                      <c:pt idx="370">
                        <c:v>592.47290109742141</c:v>
                      </c:pt>
                      <c:pt idx="371">
                        <c:v>591.79963643708334</c:v>
                      </c:pt>
                      <c:pt idx="372">
                        <c:v>555.44334477883251</c:v>
                      </c:pt>
                      <c:pt idx="373">
                        <c:v>484.07729078300679</c:v>
                      </c:pt>
                      <c:pt idx="374">
                        <c:v>470.61199757624718</c:v>
                      </c:pt>
                      <c:pt idx="375">
                        <c:v>448.39426378509393</c:v>
                      </c:pt>
                      <c:pt idx="376">
                        <c:v>434.92897057833432</c:v>
                      </c:pt>
                      <c:pt idx="377">
                        <c:v>280.75136336093715</c:v>
                      </c:pt>
                      <c:pt idx="378">
                        <c:v>271.32565811620549</c:v>
                      </c:pt>
                      <c:pt idx="379">
                        <c:v>236.31589577863056</c:v>
                      </c:pt>
                      <c:pt idx="380">
                        <c:v>149.46475459503131</c:v>
                      </c:pt>
                      <c:pt idx="381">
                        <c:v>107.72234565407662</c:v>
                      </c:pt>
                      <c:pt idx="382">
                        <c:v>83.484817881909379</c:v>
                      </c:pt>
                      <c:pt idx="383">
                        <c:v>88.197670504275223</c:v>
                      </c:pt>
                      <c:pt idx="384">
                        <c:v>39.049350299602771</c:v>
                      </c:pt>
                      <c:pt idx="385">
                        <c:v>962.76846428330975</c:v>
                      </c:pt>
                      <c:pt idx="386">
                        <c:v>614.69063488857466</c:v>
                      </c:pt>
                      <c:pt idx="387">
                        <c:v>504.27523059314615</c:v>
                      </c:pt>
                      <c:pt idx="388">
                        <c:v>6.0593819430418092</c:v>
                      </c:pt>
                      <c:pt idx="389">
                        <c:v>391.84003231670368</c:v>
                      </c:pt>
                      <c:pt idx="390">
                        <c:v>349.42435871541102</c:v>
                      </c:pt>
                      <c:pt idx="391">
                        <c:v>283.44442200228912</c:v>
                      </c:pt>
                      <c:pt idx="392">
                        <c:v>233.62283713727865</c:v>
                      </c:pt>
                      <c:pt idx="393">
                        <c:v>242.37527772167238</c:v>
                      </c:pt>
                      <c:pt idx="394">
                        <c:v>224.87039655288493</c:v>
                      </c:pt>
                      <c:pt idx="395">
                        <c:v>229.58324917525078</c:v>
                      </c:pt>
                      <c:pt idx="396">
                        <c:v>226.89019053389887</c:v>
                      </c:pt>
                      <c:pt idx="397">
                        <c:v>215.44469130815324</c:v>
                      </c:pt>
                      <c:pt idx="398">
                        <c:v>198.61307479970375</c:v>
                      </c:pt>
                      <c:pt idx="399">
                        <c:v>193.90022217733789</c:v>
                      </c:pt>
                      <c:pt idx="400">
                        <c:v>190.53389887564802</c:v>
                      </c:pt>
                      <c:pt idx="401">
                        <c:v>158.21719517942503</c:v>
                      </c:pt>
                      <c:pt idx="402">
                        <c:v>166.96963576381876</c:v>
                      </c:pt>
                      <c:pt idx="403">
                        <c:v>145.42516663300341</c:v>
                      </c:pt>
                      <c:pt idx="404">
                        <c:v>148.11822527435535</c:v>
                      </c:pt>
                      <c:pt idx="405">
                        <c:v>147.44496061401736</c:v>
                      </c:pt>
                      <c:pt idx="406">
                        <c:v>123.20743284185012</c:v>
                      </c:pt>
                      <c:pt idx="407">
                        <c:v>106.37581633340065</c:v>
                      </c:pt>
                      <c:pt idx="408">
                        <c:v>100.98969905069683</c:v>
                      </c:pt>
                      <c:pt idx="409">
                        <c:v>110.41540429542853</c:v>
                      </c:pt>
                      <c:pt idx="410">
                        <c:v>96.27684642833097</c:v>
                      </c:pt>
                      <c:pt idx="411">
                        <c:v>96.950111088668947</c:v>
                      </c:pt>
                      <c:pt idx="412">
                        <c:v>84.158082542247357</c:v>
                      </c:pt>
                      <c:pt idx="413">
                        <c:v>73.385847976839699</c:v>
                      </c:pt>
                      <c:pt idx="414">
                        <c:v>60.593819430418094</c:v>
                      </c:pt>
                      <c:pt idx="415">
                        <c:v>67.999730694135863</c:v>
                      </c:pt>
                      <c:pt idx="416">
                        <c:v>63.286878071770012</c:v>
                      </c:pt>
                      <c:pt idx="417">
                        <c:v>57.900760789066176</c:v>
                      </c:pt>
                      <c:pt idx="418">
                        <c:v>60.593819430418094</c:v>
                      </c:pt>
                      <c:pt idx="419">
                        <c:v>60.593819430418094</c:v>
                      </c:pt>
                      <c:pt idx="420">
                        <c:v>61.267084090756072</c:v>
                      </c:pt>
                      <c:pt idx="421">
                        <c:v>52.514643506362347</c:v>
                      </c:pt>
                      <c:pt idx="422">
                        <c:v>51.841378846024369</c:v>
                      </c:pt>
                      <c:pt idx="423">
                        <c:v>40.395879620278727</c:v>
                      </c:pt>
                      <c:pt idx="424">
                        <c:v>34.33649767723692</c:v>
                      </c:pt>
                      <c:pt idx="425">
                        <c:v>48.475055544334474</c:v>
                      </c:pt>
                      <c:pt idx="426">
                        <c:v>31.643439035885006</c:v>
                      </c:pt>
                      <c:pt idx="427">
                        <c:v>41.742408940954689</c:v>
                      </c:pt>
                      <c:pt idx="428">
                        <c:v>28.950380394533088</c:v>
                      </c:pt>
                      <c:pt idx="429">
                        <c:v>43.762202921968623</c:v>
                      </c:pt>
                      <c:pt idx="430">
                        <c:v>41.069144280616712</c:v>
                      </c:pt>
                      <c:pt idx="431">
                        <c:v>28.950380394533088</c:v>
                      </c:pt>
                      <c:pt idx="432">
                        <c:v>31.643439035885006</c:v>
                      </c:pt>
                      <c:pt idx="433">
                        <c:v>38.376085639264794</c:v>
                      </c:pt>
                      <c:pt idx="434">
                        <c:v>32.989968356560965</c:v>
                      </c:pt>
                      <c:pt idx="435">
                        <c:v>30.970174375547025</c:v>
                      </c:pt>
                      <c:pt idx="436">
                        <c:v>21.544469130815322</c:v>
                      </c:pt>
                      <c:pt idx="437">
                        <c:v>25.584057092843196</c:v>
                      </c:pt>
                      <c:pt idx="438">
                        <c:v>32.989968356560965</c:v>
                      </c:pt>
                      <c:pt idx="439">
                        <c:v>19.524675149801386</c:v>
                      </c:pt>
                      <c:pt idx="440">
                        <c:v>22.2177337911533</c:v>
                      </c:pt>
                      <c:pt idx="441">
                        <c:v>23.564263111829259</c:v>
                      </c:pt>
                      <c:pt idx="442">
                        <c:v>25.584057092843196</c:v>
                      </c:pt>
                      <c:pt idx="443">
                        <c:v>27.603851073857133</c:v>
                      </c:pt>
                      <c:pt idx="444">
                        <c:v>12.118763886083618</c:v>
                      </c:pt>
                      <c:pt idx="445">
                        <c:v>8.7524405843937245</c:v>
                      </c:pt>
                      <c:pt idx="446">
                        <c:v>22.890998451491281</c:v>
                      </c:pt>
                      <c:pt idx="447">
                        <c:v>14.811822527435535</c:v>
                      </c:pt>
                      <c:pt idx="448">
                        <c:v>18.178145829125427</c:v>
                      </c:pt>
                      <c:pt idx="449">
                        <c:v>6.7326466033797887</c:v>
                      </c:pt>
                      <c:pt idx="450">
                        <c:v>22.2177337911533</c:v>
                      </c:pt>
                      <c:pt idx="451">
                        <c:v>16.158351848111494</c:v>
                      </c:pt>
                      <c:pt idx="452">
                        <c:v>6.0593819430418092</c:v>
                      </c:pt>
                      <c:pt idx="453">
                        <c:v>11.445499225745641</c:v>
                      </c:pt>
                      <c:pt idx="454">
                        <c:v>3.3663233016898944</c:v>
                      </c:pt>
                      <c:pt idx="455">
                        <c:v>4.712852622365852</c:v>
                      </c:pt>
                      <c:pt idx="456">
                        <c:v>4.0395879620278734</c:v>
                      </c:pt>
                      <c:pt idx="457">
                        <c:v>10.772234565407661</c:v>
                      </c:pt>
                      <c:pt idx="458">
                        <c:v>6.0593819430418092</c:v>
                      </c:pt>
                      <c:pt idx="459">
                        <c:v>0</c:v>
                      </c:pt>
                      <c:pt idx="460">
                        <c:v>9.425705244731704</c:v>
                      </c:pt>
                      <c:pt idx="461">
                        <c:v>0</c:v>
                      </c:pt>
                      <c:pt idx="462">
                        <c:v>101.20319352299562</c:v>
                      </c:pt>
                      <c:pt idx="463">
                        <c:v>101.20319352299562</c:v>
                      </c:pt>
                      <c:pt idx="464">
                        <c:v>127.06623186776116</c:v>
                      </c:pt>
                      <c:pt idx="465">
                        <c:v>101.20319352299562</c:v>
                      </c:pt>
                      <c:pt idx="466">
                        <c:v>101.20319352299562</c:v>
                      </c:pt>
                      <c:pt idx="467">
                        <c:v>101.20319352299562</c:v>
                      </c:pt>
                      <c:pt idx="468">
                        <c:v>846.73338580906329</c:v>
                      </c:pt>
                      <c:pt idx="469">
                        <c:v>244.01214438322276</c:v>
                      </c:pt>
                      <c:pt idx="470">
                        <c:v>101.20319352299562</c:v>
                      </c:pt>
                      <c:pt idx="471">
                        <c:v>101.20319352299562</c:v>
                      </c:pt>
                      <c:pt idx="472">
                        <c:v>101.20319352299562</c:v>
                      </c:pt>
                      <c:pt idx="473">
                        <c:v>101.20319352299562</c:v>
                      </c:pt>
                      <c:pt idx="474">
                        <c:v>101.20319352299562</c:v>
                      </c:pt>
                      <c:pt idx="475">
                        <c:v>101.20319352299562</c:v>
                      </c:pt>
                      <c:pt idx="476">
                        <c:v>101.20319352299562</c:v>
                      </c:pt>
                      <c:pt idx="477">
                        <c:v>101.20319352299562</c:v>
                      </c:pt>
                      <c:pt idx="478">
                        <c:v>101.20319352299562</c:v>
                      </c:pt>
                      <c:pt idx="479">
                        <c:v>101.20319352299562</c:v>
                      </c:pt>
                      <c:pt idx="480">
                        <c:v>101.20319352299562</c:v>
                      </c:pt>
                      <c:pt idx="481">
                        <c:v>101.20319352299562</c:v>
                      </c:pt>
                      <c:pt idx="482">
                        <c:v>101.20319352299562</c:v>
                      </c:pt>
                      <c:pt idx="483">
                        <c:v>101.20319352299562</c:v>
                      </c:pt>
                      <c:pt idx="484">
                        <c:v>101.20319352299562</c:v>
                      </c:pt>
                      <c:pt idx="485">
                        <c:v>101.20319352299562</c:v>
                      </c:pt>
                      <c:pt idx="486">
                        <c:v>101.20319352299562</c:v>
                      </c:pt>
                      <c:pt idx="487">
                        <c:v>101.20319352299562</c:v>
                      </c:pt>
                      <c:pt idx="488">
                        <c:v>101.20319352299562</c:v>
                      </c:pt>
                      <c:pt idx="489">
                        <c:v>101.20319352299562</c:v>
                      </c:pt>
                      <c:pt idx="490">
                        <c:v>101.20319352299562</c:v>
                      </c:pt>
                      <c:pt idx="491">
                        <c:v>101.20319352299562</c:v>
                      </c:pt>
                      <c:pt idx="492">
                        <c:v>101.20319352299562</c:v>
                      </c:pt>
                      <c:pt idx="493">
                        <c:v>101.20319352299562</c:v>
                      </c:pt>
                      <c:pt idx="494">
                        <c:v>101.20319352299562</c:v>
                      </c:pt>
                      <c:pt idx="495">
                        <c:v>101.20319352299562</c:v>
                      </c:pt>
                      <c:pt idx="496">
                        <c:v>101.20319352299562</c:v>
                      </c:pt>
                      <c:pt idx="497">
                        <c:v>101.20319352299562</c:v>
                      </c:pt>
                      <c:pt idx="498">
                        <c:v>101.20319352299562</c:v>
                      </c:pt>
                      <c:pt idx="499">
                        <c:v>101.20319352299562</c:v>
                      </c:pt>
                      <c:pt idx="500">
                        <c:v>101.20319352299562</c:v>
                      </c:pt>
                      <c:pt idx="501">
                        <c:v>101.20319352299562</c:v>
                      </c:pt>
                      <c:pt idx="502">
                        <c:v>101.20319352299562</c:v>
                      </c:pt>
                      <c:pt idx="503">
                        <c:v>101.20319352299562</c:v>
                      </c:pt>
                      <c:pt idx="504">
                        <c:v>101.20319352299562</c:v>
                      </c:pt>
                      <c:pt idx="505">
                        <c:v>101.20319352299562</c:v>
                      </c:pt>
                      <c:pt idx="506">
                        <c:v>101.20319352299562</c:v>
                      </c:pt>
                      <c:pt idx="507">
                        <c:v>101.20319352299562</c:v>
                      </c:pt>
                      <c:pt idx="508">
                        <c:v>101.20319352299562</c:v>
                      </c:pt>
                      <c:pt idx="509">
                        <c:v>68.593275610030361</c:v>
                      </c:pt>
                      <c:pt idx="510">
                        <c:v>1163.575042158516</c:v>
                      </c:pt>
                      <c:pt idx="511">
                        <c:v>116.74665974834609</c:v>
                      </c:pt>
                      <c:pt idx="512">
                        <c:v>116.74665974834609</c:v>
                      </c:pt>
                      <c:pt idx="513">
                        <c:v>116.74665974834609</c:v>
                      </c:pt>
                      <c:pt idx="514">
                        <c:v>116.74665974834609</c:v>
                      </c:pt>
                      <c:pt idx="515">
                        <c:v>116.74665974834609</c:v>
                      </c:pt>
                      <c:pt idx="516">
                        <c:v>765.33921390582429</c:v>
                      </c:pt>
                      <c:pt idx="517">
                        <c:v>629.1347775327539</c:v>
                      </c:pt>
                      <c:pt idx="518">
                        <c:v>407.31612401089632</c:v>
                      </c:pt>
                      <c:pt idx="519">
                        <c:v>354.1315345699831</c:v>
                      </c:pt>
                      <c:pt idx="520">
                        <c:v>341.15968348683356</c:v>
                      </c:pt>
                      <c:pt idx="521">
                        <c:v>294.46101958749512</c:v>
                      </c:pt>
                      <c:pt idx="522">
                        <c:v>258.13983655467632</c:v>
                      </c:pt>
                      <c:pt idx="523">
                        <c:v>247.7623556881567</c:v>
                      </c:pt>
                      <c:pt idx="524">
                        <c:v>156.95939810610975</c:v>
                      </c:pt>
                      <c:pt idx="525">
                        <c:v>116.74665974834609</c:v>
                      </c:pt>
                      <c:pt idx="526">
                        <c:v>116.74665974834609</c:v>
                      </c:pt>
                      <c:pt idx="527">
                        <c:v>116.74665974834609</c:v>
                      </c:pt>
                      <c:pt idx="528">
                        <c:v>116.74665974834609</c:v>
                      </c:pt>
                      <c:pt idx="529">
                        <c:v>116.74665974834609</c:v>
                      </c:pt>
                      <c:pt idx="530">
                        <c:v>116.74665974834609</c:v>
                      </c:pt>
                      <c:pt idx="531">
                        <c:v>116.74665974834609</c:v>
                      </c:pt>
                      <c:pt idx="532">
                        <c:v>116.74665974834609</c:v>
                      </c:pt>
                      <c:pt idx="533">
                        <c:v>116.74665974834609</c:v>
                      </c:pt>
                      <c:pt idx="534">
                        <c:v>123.23258528992086</c:v>
                      </c:pt>
                      <c:pt idx="535">
                        <c:v>116.74665974834609</c:v>
                      </c:pt>
                      <c:pt idx="536">
                        <c:v>116.74665974834609</c:v>
                      </c:pt>
                      <c:pt idx="537">
                        <c:v>116.74665974834609</c:v>
                      </c:pt>
                      <c:pt idx="538">
                        <c:v>116.74665974834609</c:v>
                      </c:pt>
                      <c:pt idx="539">
                        <c:v>116.74665974834609</c:v>
                      </c:pt>
                      <c:pt idx="540">
                        <c:v>116.74665974834609</c:v>
                      </c:pt>
                      <c:pt idx="541">
                        <c:v>116.74665974834609</c:v>
                      </c:pt>
                      <c:pt idx="542">
                        <c:v>116.74665974834609</c:v>
                      </c:pt>
                      <c:pt idx="543">
                        <c:v>116.74665974834609</c:v>
                      </c:pt>
                      <c:pt idx="544">
                        <c:v>116.74665974834609</c:v>
                      </c:pt>
                      <c:pt idx="545">
                        <c:v>116.74665974834609</c:v>
                      </c:pt>
                      <c:pt idx="546">
                        <c:v>116.74665974834609</c:v>
                      </c:pt>
                      <c:pt idx="547">
                        <c:v>116.74665974834609</c:v>
                      </c:pt>
                      <c:pt idx="548">
                        <c:v>116.74665974834609</c:v>
                      </c:pt>
                      <c:pt idx="549">
                        <c:v>116.74665974834609</c:v>
                      </c:pt>
                      <c:pt idx="550">
                        <c:v>116.74665974834609</c:v>
                      </c:pt>
                      <c:pt idx="551">
                        <c:v>116.74665974834609</c:v>
                      </c:pt>
                      <c:pt idx="552">
                        <c:v>116.74665974834609</c:v>
                      </c:pt>
                      <c:pt idx="553">
                        <c:v>116.74665974834609</c:v>
                      </c:pt>
                      <c:pt idx="554">
                        <c:v>116.74665974834609</c:v>
                      </c:pt>
                      <c:pt idx="555">
                        <c:v>99.883253340251656</c:v>
                      </c:pt>
                      <c:pt idx="556">
                        <c:v>77.831106498897384</c:v>
                      </c:pt>
                      <c:pt idx="557">
                        <c:v>81.722661823842259</c:v>
                      </c:pt>
                      <c:pt idx="558">
                        <c:v>4000</c:v>
                      </c:pt>
                      <c:pt idx="559">
                        <c:v>3375.5888650963598</c:v>
                      </c:pt>
                      <c:pt idx="560">
                        <c:v>3061.2419700214132</c:v>
                      </c:pt>
                      <c:pt idx="561">
                        <c:v>2776.017130620985</c:v>
                      </c:pt>
                      <c:pt idx="562">
                        <c:v>2719.4860813704499</c:v>
                      </c:pt>
                      <c:pt idx="563">
                        <c:v>2360.5995717344754</c:v>
                      </c:pt>
                      <c:pt idx="564">
                        <c:v>2212.4197002141327</c:v>
                      </c:pt>
                      <c:pt idx="565">
                        <c:v>1595.7173447537473</c:v>
                      </c:pt>
                      <c:pt idx="566">
                        <c:v>1592.2912205567452</c:v>
                      </c:pt>
                      <c:pt idx="567">
                        <c:v>1497.2162740899357</c:v>
                      </c:pt>
                      <c:pt idx="568">
                        <c:v>1257.3875802997859</c:v>
                      </c:pt>
                      <c:pt idx="569">
                        <c:v>1390.149892933619</c:v>
                      </c:pt>
                      <c:pt idx="570">
                        <c:v>1096.3597430406853</c:v>
                      </c:pt>
                      <c:pt idx="571">
                        <c:v>1068.0942184154176</c:v>
                      </c:pt>
                      <c:pt idx="572">
                        <c:v>766.59528907922913</c:v>
                      </c:pt>
                      <c:pt idx="573">
                        <c:v>762.31263383297642</c:v>
                      </c:pt>
                      <c:pt idx="574">
                        <c:v>748.60813704496786</c:v>
                      </c:pt>
                      <c:pt idx="575">
                        <c:v>701.49892933618844</c:v>
                      </c:pt>
                      <c:pt idx="576">
                        <c:v>123.3404710920771</c:v>
                      </c:pt>
                      <c:pt idx="577">
                        <c:v>599.5717344753748</c:v>
                      </c:pt>
                      <c:pt idx="578">
                        <c:v>549.03640256959318</c:v>
                      </c:pt>
                      <c:pt idx="579">
                        <c:v>441.11349036402572</c:v>
                      </c:pt>
                      <c:pt idx="580">
                        <c:v>419.70021413276231</c:v>
                      </c:pt>
                      <c:pt idx="581">
                        <c:v>407.7087794432548</c:v>
                      </c:pt>
                      <c:pt idx="582">
                        <c:v>378.58672376873665</c:v>
                      </c:pt>
                      <c:pt idx="583">
                        <c:v>328.90792291220555</c:v>
                      </c:pt>
                      <c:pt idx="584">
                        <c:v>238.97216274089936</c:v>
                      </c:pt>
                      <c:pt idx="585">
                        <c:v>202.14132762312633</c:v>
                      </c:pt>
                      <c:pt idx="586">
                        <c:v>186.72376873661671</c:v>
                      </c:pt>
                      <c:pt idx="587">
                        <c:v>123.3404710920771</c:v>
                      </c:pt>
                      <c:pt idx="588">
                        <c:v>77.087794432548179</c:v>
                      </c:pt>
                      <c:pt idx="589">
                        <c:v>77.087794432548179</c:v>
                      </c:pt>
                      <c:pt idx="590">
                        <c:v>2644.1113490364028</c:v>
                      </c:pt>
                      <c:pt idx="591">
                        <c:v>519.91434689507491</c:v>
                      </c:pt>
                      <c:pt idx="592">
                        <c:v>1394.4325481798714</c:v>
                      </c:pt>
                      <c:pt idx="593">
                        <c:v>364.02569593147751</c:v>
                      </c:pt>
                      <c:pt idx="594">
                        <c:v>448.82226980728052</c:v>
                      </c:pt>
                      <c:pt idx="595">
                        <c:v>1235.9743040685225</c:v>
                      </c:pt>
                      <c:pt idx="596">
                        <c:v>1121.1991434689508</c:v>
                      </c:pt>
                      <c:pt idx="597">
                        <c:v>1073.2334047109207</c:v>
                      </c:pt>
                      <c:pt idx="598">
                        <c:v>904.49678800856532</c:v>
                      </c:pt>
                      <c:pt idx="599">
                        <c:v>103.64025695931478</c:v>
                      </c:pt>
                      <c:pt idx="600">
                        <c:v>767.45182012847965</c:v>
                      </c:pt>
                      <c:pt idx="601">
                        <c:v>843.68308351177734</c:v>
                      </c:pt>
                      <c:pt idx="602">
                        <c:v>802.56959314775156</c:v>
                      </c:pt>
                      <c:pt idx="603">
                        <c:v>759.74304068522486</c:v>
                      </c:pt>
                      <c:pt idx="604">
                        <c:v>747.75160599571734</c:v>
                      </c:pt>
                      <c:pt idx="605">
                        <c:v>744.32548179871526</c:v>
                      </c:pt>
                      <c:pt idx="606">
                        <c:v>723.76873661670231</c:v>
                      </c:pt>
                      <c:pt idx="607">
                        <c:v>707.4946466809422</c:v>
                      </c:pt>
                      <c:pt idx="608">
                        <c:v>653.5331905781585</c:v>
                      </c:pt>
                      <c:pt idx="609">
                        <c:v>526.76659528907919</c:v>
                      </c:pt>
                      <c:pt idx="610">
                        <c:v>508.77944325481798</c:v>
                      </c:pt>
                      <c:pt idx="611">
                        <c:v>508.77944325481798</c:v>
                      </c:pt>
                      <c:pt idx="612">
                        <c:v>490.79229122055676</c:v>
                      </c:pt>
                      <c:pt idx="613">
                        <c:v>472.80513918629549</c:v>
                      </c:pt>
                      <c:pt idx="614">
                        <c:v>446.2526766595289</c:v>
                      </c:pt>
                      <c:pt idx="615">
                        <c:v>448.82226980728052</c:v>
                      </c:pt>
                      <c:pt idx="616">
                        <c:v>448.82226980728052</c:v>
                      </c:pt>
                      <c:pt idx="617">
                        <c:v>448.82226980728052</c:v>
                      </c:pt>
                      <c:pt idx="618">
                        <c:v>448.82226980728052</c:v>
                      </c:pt>
                      <c:pt idx="619">
                        <c:v>435.97430406852249</c:v>
                      </c:pt>
                      <c:pt idx="620">
                        <c:v>430.83511777301931</c:v>
                      </c:pt>
                      <c:pt idx="621">
                        <c:v>429.97858672376873</c:v>
                      </c:pt>
                      <c:pt idx="622">
                        <c:v>364.02569593147751</c:v>
                      </c:pt>
                      <c:pt idx="623">
                        <c:v>330.62098501070665</c:v>
                      </c:pt>
                      <c:pt idx="624">
                        <c:v>334.90364025695931</c:v>
                      </c:pt>
                      <c:pt idx="625">
                        <c:v>334.90364025695931</c:v>
                      </c:pt>
                      <c:pt idx="626">
                        <c:v>328.90792291220555</c:v>
                      </c:pt>
                      <c:pt idx="627">
                        <c:v>328.90792291220555</c:v>
                      </c:pt>
                      <c:pt idx="628">
                        <c:v>294.64668094218416</c:v>
                      </c:pt>
                      <c:pt idx="629">
                        <c:v>292.93361884368306</c:v>
                      </c:pt>
                      <c:pt idx="630">
                        <c:v>275.80299785867237</c:v>
                      </c:pt>
                      <c:pt idx="631">
                        <c:v>286.93790149892936</c:v>
                      </c:pt>
                      <c:pt idx="632">
                        <c:v>280.94218415417561</c:v>
                      </c:pt>
                      <c:pt idx="633">
                        <c:v>268.09421841541757</c:v>
                      </c:pt>
                      <c:pt idx="634">
                        <c:v>258.67237687366168</c:v>
                      </c:pt>
                      <c:pt idx="635">
                        <c:v>253.53319057815847</c:v>
                      </c:pt>
                      <c:pt idx="636">
                        <c:v>256.95931477516058</c:v>
                      </c:pt>
                      <c:pt idx="637">
                        <c:v>220.98501070663812</c:v>
                      </c:pt>
                      <c:pt idx="638">
                        <c:v>243.25481798715205</c:v>
                      </c:pt>
                      <c:pt idx="639">
                        <c:v>238.97216274089936</c:v>
                      </c:pt>
                      <c:pt idx="640">
                        <c:v>238.11563169164882</c:v>
                      </c:pt>
                      <c:pt idx="641">
                        <c:v>215.84582441113491</c:v>
                      </c:pt>
                      <c:pt idx="642">
                        <c:v>234.68950749464668</c:v>
                      </c:pt>
                      <c:pt idx="643">
                        <c:v>225.26766595289081</c:v>
                      </c:pt>
                      <c:pt idx="644">
                        <c:v>225.26766595289081</c:v>
                      </c:pt>
                      <c:pt idx="645">
                        <c:v>213.27623126338329</c:v>
                      </c:pt>
                      <c:pt idx="646">
                        <c:v>196.1456102783726</c:v>
                      </c:pt>
                      <c:pt idx="647">
                        <c:v>202.14132762312633</c:v>
                      </c:pt>
                      <c:pt idx="648">
                        <c:v>185.01070663811564</c:v>
                      </c:pt>
                      <c:pt idx="649">
                        <c:v>184.15417558886509</c:v>
                      </c:pt>
                      <c:pt idx="650">
                        <c:v>148.1798715203426</c:v>
                      </c:pt>
                      <c:pt idx="651">
                        <c:v>141.32762312633832</c:v>
                      </c:pt>
                      <c:pt idx="652">
                        <c:v>137.04496788008566</c:v>
                      </c:pt>
                      <c:pt idx="653">
                        <c:v>126.76659528907923</c:v>
                      </c:pt>
                      <c:pt idx="654">
                        <c:v>136.18843683083512</c:v>
                      </c:pt>
                      <c:pt idx="655">
                        <c:v>113.9186295503212</c:v>
                      </c:pt>
                      <c:pt idx="656">
                        <c:v>124.19700214132763</c:v>
                      </c:pt>
                      <c:pt idx="657">
                        <c:v>106.20985010706639</c:v>
                      </c:pt>
                      <c:pt idx="658">
                        <c:v>124.19700214132763</c:v>
                      </c:pt>
                      <c:pt idx="659">
                        <c:v>114.77516059957173</c:v>
                      </c:pt>
                      <c:pt idx="660">
                        <c:v>113.06209850107066</c:v>
                      </c:pt>
                      <c:pt idx="661">
                        <c:v>113.06209850107066</c:v>
                      </c:pt>
                      <c:pt idx="662">
                        <c:v>93.361884368308353</c:v>
                      </c:pt>
                      <c:pt idx="663">
                        <c:v>105.35331905781585</c:v>
                      </c:pt>
                      <c:pt idx="664">
                        <c:v>77.087794432548179</c:v>
                      </c:pt>
                      <c:pt idx="665">
                        <c:v>77.087794432548179</c:v>
                      </c:pt>
                      <c:pt idx="666">
                        <c:v>77.087794432548179</c:v>
                      </c:pt>
                      <c:pt idx="667">
                        <c:v>77.087794432548179</c:v>
                      </c:pt>
                      <c:pt idx="668">
                        <c:v>77.087794432548179</c:v>
                      </c:pt>
                      <c:pt idx="669">
                        <c:v>77.087794432548179</c:v>
                      </c:pt>
                      <c:pt idx="670">
                        <c:v>77.087794432548179</c:v>
                      </c:pt>
                      <c:pt idx="671">
                        <c:v>77.087794432548179</c:v>
                      </c:pt>
                      <c:pt idx="672">
                        <c:v>77.087794432548179</c:v>
                      </c:pt>
                      <c:pt idx="673">
                        <c:v>77.087794432548179</c:v>
                      </c:pt>
                      <c:pt idx="674">
                        <c:v>77.944325481798714</c:v>
                      </c:pt>
                      <c:pt idx="675">
                        <c:v>77.087794432548179</c:v>
                      </c:pt>
                      <c:pt idx="676">
                        <c:v>77.087794432548179</c:v>
                      </c:pt>
                      <c:pt idx="677">
                        <c:v>77.087794432548179</c:v>
                      </c:pt>
                      <c:pt idx="678">
                        <c:v>77.087794432548179</c:v>
                      </c:pt>
                      <c:pt idx="679">
                        <c:v>77.087794432548179</c:v>
                      </c:pt>
                      <c:pt idx="680">
                        <c:v>77.087794432548179</c:v>
                      </c:pt>
                      <c:pt idx="681">
                        <c:v>71.948608137044971</c:v>
                      </c:pt>
                      <c:pt idx="682">
                        <c:v>77.087794432548179</c:v>
                      </c:pt>
                      <c:pt idx="683">
                        <c:v>77.087794432548179</c:v>
                      </c:pt>
                      <c:pt idx="684">
                        <c:v>77.087794432548179</c:v>
                      </c:pt>
                      <c:pt idx="685">
                        <c:v>77.087794432548179</c:v>
                      </c:pt>
                      <c:pt idx="686">
                        <c:v>77.087794432548179</c:v>
                      </c:pt>
                      <c:pt idx="687">
                        <c:v>77.087794432548179</c:v>
                      </c:pt>
                      <c:pt idx="688">
                        <c:v>77.087794432548179</c:v>
                      </c:pt>
                      <c:pt idx="689">
                        <c:v>77.087794432548179</c:v>
                      </c:pt>
                      <c:pt idx="690">
                        <c:v>77.087794432548179</c:v>
                      </c:pt>
                      <c:pt idx="691">
                        <c:v>81.370449678800853</c:v>
                      </c:pt>
                      <c:pt idx="692">
                        <c:v>1.7130620985010707</c:v>
                      </c:pt>
                      <c:pt idx="693">
                        <c:v>2805.3559764859565</c:v>
                      </c:pt>
                      <c:pt idx="694">
                        <c:v>475.99608099281511</c:v>
                      </c:pt>
                      <c:pt idx="695">
                        <c:v>2366.9170476812537</c:v>
                      </c:pt>
                      <c:pt idx="696">
                        <c:v>1986.4467668190723</c:v>
                      </c:pt>
                      <c:pt idx="697">
                        <c:v>1808.4585238406269</c:v>
                      </c:pt>
                      <c:pt idx="698">
                        <c:v>556.00914435009793</c:v>
                      </c:pt>
                      <c:pt idx="699">
                        <c:v>1082.625734813847</c:v>
                      </c:pt>
                      <c:pt idx="700">
                        <c:v>1357.7726975832788</c:v>
                      </c:pt>
                      <c:pt idx="701">
                        <c:v>266.98236446766816</c:v>
                      </c:pt>
                      <c:pt idx="702">
                        <c:v>1299.8040496407575</c:v>
                      </c:pt>
                      <c:pt idx="703">
                        <c:v>1116.1005878510775</c:v>
                      </c:pt>
                      <c:pt idx="704">
                        <c:v>1135.6956237753102</c:v>
                      </c:pt>
                      <c:pt idx="705">
                        <c:v>850.75114304376223</c:v>
                      </c:pt>
                      <c:pt idx="706">
                        <c:v>891.57413455257995</c:v>
                      </c:pt>
                      <c:pt idx="707">
                        <c:v>858.09928151534939</c:v>
                      </c:pt>
                      <c:pt idx="708">
                        <c:v>729.09862834748526</c:v>
                      </c:pt>
                      <c:pt idx="709">
                        <c:v>676.84519921619847</c:v>
                      </c:pt>
                      <c:pt idx="710">
                        <c:v>642.55388634879159</c:v>
                      </c:pt>
                      <c:pt idx="711">
                        <c:v>619.69301110385368</c:v>
                      </c:pt>
                      <c:pt idx="712">
                        <c:v>545.39516655780528</c:v>
                      </c:pt>
                      <c:pt idx="713">
                        <c:v>378.83736120182886</c:v>
                      </c:pt>
                      <c:pt idx="714">
                        <c:v>222.07707380796862</c:v>
                      </c:pt>
                      <c:pt idx="715">
                        <c:v>145.32984977139122</c:v>
                      </c:pt>
                      <c:pt idx="716">
                        <c:v>127.36773350751142</c:v>
                      </c:pt>
                      <c:pt idx="717">
                        <c:v>102.87393860222076</c:v>
                      </c:pt>
                      <c:pt idx="718">
                        <c:v>747.87720444154138</c:v>
                      </c:pt>
                      <c:pt idx="719">
                        <c:v>756.85826257348128</c:v>
                      </c:pt>
                      <c:pt idx="720">
                        <c:v>756.04180274330497</c:v>
                      </c:pt>
                      <c:pt idx="721">
                        <c:v>715.21881123448725</c:v>
                      </c:pt>
                      <c:pt idx="722">
                        <c:v>726.64924885695621</c:v>
                      </c:pt>
                      <c:pt idx="723">
                        <c:v>706.23775310254734</c:v>
                      </c:pt>
                      <c:pt idx="724">
                        <c:v>620.50947093402999</c:v>
                      </c:pt>
                      <c:pt idx="725">
                        <c:v>558.45852384062698</c:v>
                      </c:pt>
                      <c:pt idx="726">
                        <c:v>563.35728282168509</c:v>
                      </c:pt>
                      <c:pt idx="727">
                        <c:v>547.02808621815802</c:v>
                      </c:pt>
                      <c:pt idx="728">
                        <c:v>550.29392553886339</c:v>
                      </c:pt>
                      <c:pt idx="729">
                        <c:v>514.36969301110378</c:v>
                      </c:pt>
                      <c:pt idx="730">
                        <c:v>523.35075114304368</c:v>
                      </c:pt>
                      <c:pt idx="731">
                        <c:v>458.85042455911167</c:v>
                      </c:pt>
                      <c:pt idx="732">
                        <c:v>450.68582625734808</c:v>
                      </c:pt>
                      <c:pt idx="733">
                        <c:v>444.15414761593723</c:v>
                      </c:pt>
                      <c:pt idx="734">
                        <c:v>102.0574787720444</c:v>
                      </c:pt>
                      <c:pt idx="735">
                        <c:v>406.59699542782494</c:v>
                      </c:pt>
                      <c:pt idx="736">
                        <c:v>373.93860222077069</c:v>
                      </c:pt>
                      <c:pt idx="737">
                        <c:v>369.03984323971258</c:v>
                      </c:pt>
                      <c:pt idx="738">
                        <c:v>360.87524493794905</c:v>
                      </c:pt>
                      <c:pt idx="739">
                        <c:v>363.3246244284781</c:v>
                      </c:pt>
                      <c:pt idx="740">
                        <c:v>350.2612671456564</c:v>
                      </c:pt>
                      <c:pt idx="741">
                        <c:v>337.19790986283471</c:v>
                      </c:pt>
                      <c:pt idx="742">
                        <c:v>325.76747224036575</c:v>
                      </c:pt>
                      <c:pt idx="743">
                        <c:v>338.83082952318745</c:v>
                      </c:pt>
                      <c:pt idx="744">
                        <c:v>300.45721750489872</c:v>
                      </c:pt>
                      <c:pt idx="745">
                        <c:v>281.67864141084254</c:v>
                      </c:pt>
                      <c:pt idx="746">
                        <c:v>268.6152841280209</c:v>
                      </c:pt>
                      <c:pt idx="747">
                        <c:v>255.5519268451992</c:v>
                      </c:pt>
                      <c:pt idx="748">
                        <c:v>213.09601567602871</c:v>
                      </c:pt>
                      <c:pt idx="749">
                        <c:v>209.01371652514695</c:v>
                      </c:pt>
                      <c:pt idx="750">
                        <c:v>200.84911822338339</c:v>
                      </c:pt>
                      <c:pt idx="751">
                        <c:v>176.35532331809273</c:v>
                      </c:pt>
                      <c:pt idx="752">
                        <c:v>190.23514043109077</c:v>
                      </c:pt>
                      <c:pt idx="753">
                        <c:v>162.47550620509469</c:v>
                      </c:pt>
                      <c:pt idx="754">
                        <c:v>166.55780535597648</c:v>
                      </c:pt>
                      <c:pt idx="755">
                        <c:v>146.96276943174394</c:v>
                      </c:pt>
                      <c:pt idx="756">
                        <c:v>153.49444807315479</c:v>
                      </c:pt>
                      <c:pt idx="757">
                        <c:v>142.88047028086217</c:v>
                      </c:pt>
                      <c:pt idx="758">
                        <c:v>124.10189418680599</c:v>
                      </c:pt>
                      <c:pt idx="759">
                        <c:v>119.20313520574787</c:v>
                      </c:pt>
                      <c:pt idx="760">
                        <c:v>120.01959503592423</c:v>
                      </c:pt>
                      <c:pt idx="761">
                        <c:v>111.85499673416066</c:v>
                      </c:pt>
                      <c:pt idx="762">
                        <c:v>105.32331809274983</c:v>
                      </c:pt>
                      <c:pt idx="763">
                        <c:v>90.627041149575433</c:v>
                      </c:pt>
                      <c:pt idx="764">
                        <c:v>83.278902677988242</c:v>
                      </c:pt>
                      <c:pt idx="765">
                        <c:v>22.044415414761591</c:v>
                      </c:pt>
                      <c:pt idx="766">
                        <c:v>20.411495754408882</c:v>
                      </c:pt>
                      <c:pt idx="767">
                        <c:v>20.411495754408882</c:v>
                      </c:pt>
                      <c:pt idx="768">
                        <c:v>38.373612018288696</c:v>
                      </c:pt>
                      <c:pt idx="769">
                        <c:v>18.77857609405617</c:v>
                      </c:pt>
                      <c:pt idx="770">
                        <c:v>38.373612018288696</c:v>
                      </c:pt>
                      <c:pt idx="771">
                        <c:v>8.981058131939907</c:v>
                      </c:pt>
                      <c:pt idx="772">
                        <c:v>2.4493794905290658</c:v>
                      </c:pt>
                      <c:pt idx="773">
                        <c:v>6.5316786414108421</c:v>
                      </c:pt>
                      <c:pt idx="774">
                        <c:v>4.8987589810581316</c:v>
                      </c:pt>
                      <c:pt idx="775">
                        <c:v>870.12728719172628</c:v>
                      </c:pt>
                      <c:pt idx="776">
                        <c:v>947.69291964996023</c:v>
                      </c:pt>
                      <c:pt idx="777">
                        <c:v>1738.2657120127287</c:v>
                      </c:pt>
                      <c:pt idx="778">
                        <c:v>300.31821797931582</c:v>
                      </c:pt>
                      <c:pt idx="779">
                        <c:v>453.46062052505965</c:v>
                      </c:pt>
                      <c:pt idx="780">
                        <c:v>240.65234685759745</c:v>
                      </c:pt>
                      <c:pt idx="781">
                        <c:v>179.99204455051711</c:v>
                      </c:pt>
                      <c:pt idx="782">
                        <c:v>34.805091487669053</c:v>
                      </c:pt>
                      <c:pt idx="783">
                        <c:v>54.693715194908506</c:v>
                      </c:pt>
                      <c:pt idx="784">
                        <c:v>1371.3206046141606</c:v>
                      </c:pt>
                      <c:pt idx="785">
                        <c:v>1030.230708035004</c:v>
                      </c:pt>
                      <c:pt idx="786">
                        <c:v>877.08830548926005</c:v>
                      </c:pt>
                      <c:pt idx="787">
                        <c:v>922.83214001591091</c:v>
                      </c:pt>
                      <c:pt idx="788">
                        <c:v>740.85123309466985</c:v>
                      </c:pt>
                      <c:pt idx="789">
                        <c:v>732.89578361177405</c:v>
                      </c:pt>
                      <c:pt idx="790">
                        <c:v>641.40811455847256</c:v>
                      </c:pt>
                      <c:pt idx="791">
                        <c:v>567.82020684168651</c:v>
                      </c:pt>
                      <c:pt idx="792">
                        <c:v>581.74224343675417</c:v>
                      </c:pt>
                      <c:pt idx="793">
                        <c:v>423.62768496420045</c:v>
                      </c:pt>
                      <c:pt idx="794">
                        <c:v>371.91726332537786</c:v>
                      </c:pt>
                      <c:pt idx="795">
                        <c:v>420.64439140811453</c:v>
                      </c:pt>
                      <c:pt idx="796">
                        <c:v>392.80031821797928</c:v>
                      </c:pt>
                      <c:pt idx="797">
                        <c:v>379.87271280827366</c:v>
                      </c:pt>
                      <c:pt idx="798">
                        <c:v>269.49085123309465</c:v>
                      </c:pt>
                      <c:pt idx="799">
                        <c:v>338.10660302307076</c:v>
                      </c:pt>
                      <c:pt idx="800">
                        <c:v>269.49085123309465</c:v>
                      </c:pt>
                      <c:pt idx="801">
                        <c:v>311.25696101829755</c:v>
                      </c:pt>
                      <c:pt idx="802">
                        <c:v>350.03977724741446</c:v>
                      </c:pt>
                      <c:pt idx="803">
                        <c:v>321.20127287191724</c:v>
                      </c:pt>
                      <c:pt idx="804">
                        <c:v>269.49085123309465</c:v>
                      </c:pt>
                      <c:pt idx="805">
                        <c:v>241.64677804295943</c:v>
                      </c:pt>
                      <c:pt idx="806">
                        <c:v>315.23468575974539</c:v>
                      </c:pt>
                      <c:pt idx="807">
                        <c:v>260.54097056483693</c:v>
                      </c:pt>
                      <c:pt idx="808">
                        <c:v>225.73587907716785</c:v>
                      </c:pt>
                      <c:pt idx="809">
                        <c:v>215.79156722354813</c:v>
                      </c:pt>
                      <c:pt idx="810">
                        <c:v>314.24025457438341</c:v>
                      </c:pt>
                      <c:pt idx="811">
                        <c:v>188.94192521877486</c:v>
                      </c:pt>
                      <c:pt idx="812">
                        <c:v>188.94192521877486</c:v>
                      </c:pt>
                      <c:pt idx="813">
                        <c:v>283.4128878281623</c:v>
                      </c:pt>
                      <c:pt idx="814">
                        <c:v>285.40175019888625</c:v>
                      </c:pt>
                      <c:pt idx="815">
                        <c:v>288.38504375497212</c:v>
                      </c:pt>
                      <c:pt idx="816">
                        <c:v>143.19809069212411</c:v>
                      </c:pt>
                      <c:pt idx="817">
                        <c:v>301.31264916467779</c:v>
                      </c:pt>
                      <c:pt idx="818">
                        <c:v>276.45186953062847</c:v>
                      </c:pt>
                      <c:pt idx="819">
                        <c:v>66.62688941925218</c:v>
                      </c:pt>
                      <c:pt idx="820">
                        <c:v>71.599045346062056</c:v>
                      </c:pt>
                      <c:pt idx="821">
                        <c:v>54.693715194908506</c:v>
                      </c:pt>
                      <c:pt idx="822">
                        <c:v>52.704852824184563</c:v>
                      </c:pt>
                      <c:pt idx="823">
                        <c:v>173.03102625298328</c:v>
                      </c:pt>
                      <c:pt idx="824">
                        <c:v>72.593476531424017</c:v>
                      </c:pt>
                      <c:pt idx="825">
                        <c:v>64.638027048528244</c:v>
                      </c:pt>
                      <c:pt idx="826">
                        <c:v>34.805091487669053</c:v>
                      </c:pt>
                      <c:pt idx="827">
                        <c:v>80.548926014319804</c:v>
                      </c:pt>
                      <c:pt idx="828">
                        <c:v>9.9443118536197286</c:v>
                      </c:pt>
                      <c:pt idx="829">
                        <c:v>9.9443118536197286</c:v>
                      </c:pt>
                      <c:pt idx="830">
                        <c:v>16.905330151153539</c:v>
                      </c:pt>
                      <c:pt idx="831">
                        <c:v>59.665871121718375</c:v>
                      </c:pt>
                      <c:pt idx="832">
                        <c:v>34.805091487669053</c:v>
                      </c:pt>
                      <c:pt idx="833">
                        <c:v>37.788385043754971</c:v>
                      </c:pt>
                      <c:pt idx="834">
                        <c:v>13.92203659506762</c:v>
                      </c:pt>
                      <c:pt idx="835">
                        <c:v>2488.9362399606621</c:v>
                      </c:pt>
                      <c:pt idx="836">
                        <c:v>173.74200950663825</c:v>
                      </c:pt>
                      <c:pt idx="837">
                        <c:v>1927.5528601868548</c:v>
                      </c:pt>
                      <c:pt idx="838">
                        <c:v>1357.9741026061301</c:v>
                      </c:pt>
                      <c:pt idx="839">
                        <c:v>1607.9331257170957</c:v>
                      </c:pt>
                      <c:pt idx="840">
                        <c:v>1129.3230617931488</c:v>
                      </c:pt>
                      <c:pt idx="841">
                        <c:v>970.33273233896091</c:v>
                      </c:pt>
                      <c:pt idx="842">
                        <c:v>706.44156695623667</c:v>
                      </c:pt>
                      <c:pt idx="843">
                        <c:v>683.49450909686936</c:v>
                      </c:pt>
                      <c:pt idx="844">
                        <c:v>622.02917554499265</c:v>
                      </c:pt>
                      <c:pt idx="845">
                        <c:v>591.70627765940014</c:v>
                      </c:pt>
                      <c:pt idx="846">
                        <c:v>0</c:v>
                      </c:pt>
                      <c:pt idx="847">
                        <c:v>240.94410752335685</c:v>
                      </c:pt>
                      <c:pt idx="848">
                        <c:v>186.85461399770531</c:v>
                      </c:pt>
                      <c:pt idx="849">
                        <c:v>152.43402720865433</c:v>
                      </c:pt>
                      <c:pt idx="850">
                        <c:v>103.26176036715293</c:v>
                      </c:pt>
                      <c:pt idx="851">
                        <c:v>73.758400262252096</c:v>
                      </c:pt>
                      <c:pt idx="852">
                        <c:v>1857.892148828061</c:v>
                      </c:pt>
                      <c:pt idx="853">
                        <c:v>719.5541714473037</c:v>
                      </c:pt>
                      <c:pt idx="854">
                        <c:v>472.87329945910506</c:v>
                      </c:pt>
                      <c:pt idx="855">
                        <c:v>154.8926405507294</c:v>
                      </c:pt>
                      <c:pt idx="856">
                        <c:v>847.40206523520737</c:v>
                      </c:pt>
                      <c:pt idx="857">
                        <c:v>744.95984264874619</c:v>
                      </c:pt>
                      <c:pt idx="858">
                        <c:v>688.4117357810195</c:v>
                      </c:pt>
                      <c:pt idx="859">
                        <c:v>615.47287329945914</c:v>
                      </c:pt>
                      <c:pt idx="860">
                        <c:v>496.63989509916411</c:v>
                      </c:pt>
                      <c:pt idx="861">
                        <c:v>482.70775282740539</c:v>
                      </c:pt>
                      <c:pt idx="862">
                        <c:v>434.35502376659565</c:v>
                      </c:pt>
                      <c:pt idx="863">
                        <c:v>394.19767251270287</c:v>
                      </c:pt>
                      <c:pt idx="864">
                        <c:v>238.48549418128178</c:v>
                      </c:pt>
                      <c:pt idx="865">
                        <c:v>365.51385018849368</c:v>
                      </c:pt>
                      <c:pt idx="866">
                        <c:v>322.89788559252582</c:v>
                      </c:pt>
                      <c:pt idx="867">
                        <c:v>337.64956564497624</c:v>
                      </c:pt>
                      <c:pt idx="868">
                        <c:v>272.90608097033277</c:v>
                      </c:pt>
                      <c:pt idx="869">
                        <c:v>278.64284543517459</c:v>
                      </c:pt>
                      <c:pt idx="870">
                        <c:v>252.4176364530405</c:v>
                      </c:pt>
                      <c:pt idx="871">
                        <c:v>187.674151778397</c:v>
                      </c:pt>
                      <c:pt idx="872">
                        <c:v>188.49368955908869</c:v>
                      </c:pt>
                      <c:pt idx="873">
                        <c:v>174.56154728732994</c:v>
                      </c:pt>
                      <c:pt idx="874">
                        <c:v>158.17079167349615</c:v>
                      </c:pt>
                      <c:pt idx="875">
                        <c:v>162.2684805769546</c:v>
                      </c:pt>
                      <c:pt idx="876">
                        <c:v>77.856089165710543</c:v>
                      </c:pt>
                      <c:pt idx="877">
                        <c:v>73.758400262252096</c:v>
                      </c:pt>
                      <c:pt idx="878">
                        <c:v>73.758400262252096</c:v>
                      </c:pt>
                      <c:pt idx="879">
                        <c:v>62.284871332568436</c:v>
                      </c:pt>
                      <c:pt idx="880">
                        <c:v>68.841173578101959</c:v>
                      </c:pt>
                      <c:pt idx="881">
                        <c:v>53.269955744959844</c:v>
                      </c:pt>
                      <c:pt idx="882">
                        <c:v>42.615964595967874</c:v>
                      </c:pt>
                      <c:pt idx="883">
                        <c:v>31.142435666284218</c:v>
                      </c:pt>
                      <c:pt idx="884">
                        <c:v>42.615964595967874</c:v>
                      </c:pt>
                      <c:pt idx="885">
                        <c:v>31.961973446975907</c:v>
                      </c:pt>
                      <c:pt idx="886">
                        <c:v>30.322897885592528</c:v>
                      </c:pt>
                      <c:pt idx="887">
                        <c:v>29.503360104900835</c:v>
                      </c:pt>
                      <c:pt idx="888">
                        <c:v>17.21029339452549</c:v>
                      </c:pt>
                      <c:pt idx="889">
                        <c:v>20.488444517292248</c:v>
                      </c:pt>
                      <c:pt idx="890">
                        <c:v>13.112604491067039</c:v>
                      </c:pt>
                      <c:pt idx="891">
                        <c:v>3.2781511227667597</c:v>
                      </c:pt>
                      <c:pt idx="892">
                        <c:v>1.6390755613833798</c:v>
                      </c:pt>
                      <c:pt idx="893">
                        <c:v>17.21029339452549</c:v>
                      </c:pt>
                      <c:pt idx="894">
                        <c:v>-0.81953778069168992</c:v>
                      </c:pt>
                      <c:pt idx="895">
                        <c:v>0</c:v>
                      </c:pt>
                      <c:pt idx="896">
                        <c:v>1050.7770716667717</c:v>
                      </c:pt>
                      <c:pt idx="897">
                        <c:v>1149.5627005599949</c:v>
                      </c:pt>
                      <c:pt idx="898">
                        <c:v>1071.5409299691689</c:v>
                      </c:pt>
                      <c:pt idx="899">
                        <c:v>1057.6983577675708</c:v>
                      </c:pt>
                      <c:pt idx="900">
                        <c:v>277.48065185930915</c:v>
                      </c:pt>
                      <c:pt idx="901">
                        <c:v>1749.1977600201346</c:v>
                      </c:pt>
                      <c:pt idx="902">
                        <c:v>768.26275718869942</c:v>
                      </c:pt>
                      <c:pt idx="903">
                        <c:v>715.40929969168815</c:v>
                      </c:pt>
                      <c:pt idx="904">
                        <c:v>721.07217013779655</c:v>
                      </c:pt>
                      <c:pt idx="905">
                        <c:v>612.21921600704718</c:v>
                      </c:pt>
                      <c:pt idx="906">
                        <c:v>522.24249669665892</c:v>
                      </c:pt>
                      <c:pt idx="907">
                        <c:v>414.01875039325489</c:v>
                      </c:pt>
                      <c:pt idx="908">
                        <c:v>412.13112691121881</c:v>
                      </c:pt>
                      <c:pt idx="909">
                        <c:v>358.0192537595168</c:v>
                      </c:pt>
                      <c:pt idx="910">
                        <c:v>256.08758572956651</c:v>
                      </c:pt>
                      <c:pt idx="911">
                        <c:v>71.729692317372425</c:v>
                      </c:pt>
                      <c:pt idx="912">
                        <c:v>56.628704461083501</c:v>
                      </c:pt>
                      <c:pt idx="913">
                        <c:v>222.1103630529164</c:v>
                      </c:pt>
                      <c:pt idx="914">
                        <c:v>349.83955200402693</c:v>
                      </c:pt>
                      <c:pt idx="915">
                        <c:v>132.13364374252816</c:v>
                      </c:pt>
                      <c:pt idx="916">
                        <c:v>49.707418360284407</c:v>
                      </c:pt>
                      <c:pt idx="917">
                        <c:v>281.88510665072675</c:v>
                      </c:pt>
                      <c:pt idx="918">
                        <c:v>0</c:v>
                      </c:pt>
                      <c:pt idx="919">
                        <c:v>1182.9107154092997</c:v>
                      </c:pt>
                      <c:pt idx="920">
                        <c:v>321.52519977348521</c:v>
                      </c:pt>
                      <c:pt idx="921">
                        <c:v>75.504939281444663</c:v>
                      </c:pt>
                      <c:pt idx="922">
                        <c:v>776.4424589441893</c:v>
                      </c:pt>
                      <c:pt idx="923">
                        <c:v>771.40879632542635</c:v>
                      </c:pt>
                      <c:pt idx="924">
                        <c:v>682.69049266972888</c:v>
                      </c:pt>
                      <c:pt idx="925">
                        <c:v>225.88561001698861</c:v>
                      </c:pt>
                      <c:pt idx="926">
                        <c:v>475.05190964575604</c:v>
                      </c:pt>
                      <c:pt idx="927">
                        <c:v>303.90738060781479</c:v>
                      </c:pt>
                      <c:pt idx="928">
                        <c:v>312.0870823633046</c:v>
                      </c:pt>
                      <c:pt idx="929">
                        <c:v>259.23362486629333</c:v>
                      </c:pt>
                      <c:pt idx="930">
                        <c:v>267.4133266217832</c:v>
                      </c:pt>
                      <c:pt idx="931">
                        <c:v>256.71679355691185</c:v>
                      </c:pt>
                      <c:pt idx="932">
                        <c:v>242.87422135531367</c:v>
                      </c:pt>
                      <c:pt idx="933">
                        <c:v>147.86383942616246</c:v>
                      </c:pt>
                      <c:pt idx="934">
                        <c:v>84.313848864279876</c:v>
                      </c:pt>
                      <c:pt idx="935">
                        <c:v>62.920782734537219</c:v>
                      </c:pt>
                      <c:pt idx="936">
                        <c:v>62.920782734537219</c:v>
                      </c:pt>
                      <c:pt idx="937">
                        <c:v>56.628704461083501</c:v>
                      </c:pt>
                      <c:pt idx="938">
                        <c:v>47.819794878248288</c:v>
                      </c:pt>
                      <c:pt idx="939">
                        <c:v>49.707418360284407</c:v>
                      </c:pt>
                      <c:pt idx="940">
                        <c:v>21.393066129742653</c:v>
                      </c:pt>
                      <c:pt idx="941">
                        <c:v>19.505442647706538</c:v>
                      </c:pt>
                      <c:pt idx="942">
                        <c:v>36.494053986031588</c:v>
                      </c:pt>
                      <c:pt idx="943">
                        <c:v>23.909897439124144</c:v>
                      </c:pt>
                      <c:pt idx="944">
                        <c:v>33.348014849304725</c:v>
                      </c:pt>
                      <c:pt idx="945">
                        <c:v>14.471780028943561</c:v>
                      </c:pt>
                      <c:pt idx="946">
                        <c:v>6.9212861007990938</c:v>
                      </c:pt>
                      <c:pt idx="947">
                        <c:v>15.730195683634305</c:v>
                      </c:pt>
                      <c:pt idx="948">
                        <c:v>3.146039136726861</c:v>
                      </c:pt>
                      <c:pt idx="949">
                        <c:v>15.100987856288933</c:v>
                      </c:pt>
                      <c:pt idx="950">
                        <c:v>3.7752469640722333</c:v>
                      </c:pt>
                      <c:pt idx="951">
                        <c:v>2.5168313093814887</c:v>
                      </c:pt>
                      <c:pt idx="952">
                        <c:v>123.32473415969295</c:v>
                      </c:pt>
                      <c:pt idx="953">
                        <c:v>392.62568426351226</c:v>
                      </c:pt>
                      <c:pt idx="954">
                        <c:v>180.58264644812184</c:v>
                      </c:pt>
                      <c:pt idx="955">
                        <c:v>194.42521864972002</c:v>
                      </c:pt>
                      <c:pt idx="956">
                        <c:v>35.235638331340844</c:v>
                      </c:pt>
                      <c:pt idx="957">
                        <c:v>27.055936575851003</c:v>
                      </c:pt>
                      <c:pt idx="958">
                        <c:v>67.954445353300201</c:v>
                      </c:pt>
                      <c:pt idx="959">
                        <c:v>45.302963568866801</c:v>
                      </c:pt>
                      <c:pt idx="960">
                        <c:v>44.044547914176057</c:v>
                      </c:pt>
                      <c:pt idx="961">
                        <c:v>30.831183539923238</c:v>
                      </c:pt>
                      <c:pt idx="962">
                        <c:v>23.909897439124144</c:v>
                      </c:pt>
                      <c:pt idx="963">
                        <c:v>41.527716604794563</c:v>
                      </c:pt>
                      <c:pt idx="964">
                        <c:v>19.505442647706538</c:v>
                      </c:pt>
                      <c:pt idx="965">
                        <c:v>5.0336626187629774</c:v>
                      </c:pt>
                      <c:pt idx="966">
                        <c:v>8.1797017554898392</c:v>
                      </c:pt>
                      <c:pt idx="967">
                        <c:v>0</c:v>
                      </c:pt>
                      <c:pt idx="968">
                        <c:v>0</c:v>
                      </c:pt>
                      <c:pt idx="969">
                        <c:v>0</c:v>
                      </c:pt>
                      <c:pt idx="970">
                        <c:v>0</c:v>
                      </c:pt>
                      <c:pt idx="971">
                        <c:v>0</c:v>
                      </c:pt>
                      <c:pt idx="972">
                        <c:v>3.146039136726861</c:v>
                      </c:pt>
                      <c:pt idx="973">
                        <c:v>2.5168313093814887</c:v>
                      </c:pt>
                      <c:pt idx="974">
                        <c:v>0</c:v>
                      </c:pt>
                      <c:pt idx="975">
                        <c:v>7.5504939281444665</c:v>
                      </c:pt>
                      <c:pt idx="976">
                        <c:v>0</c:v>
                      </c:pt>
                      <c:pt idx="977">
                        <c:v>0</c:v>
                      </c:pt>
                      <c:pt idx="978">
                        <c:v>0</c:v>
                      </c:pt>
                      <c:pt idx="979">
                        <c:v>6.9212861007990938</c:v>
                      </c:pt>
                      <c:pt idx="980">
                        <c:v>0</c:v>
                      </c:pt>
                      <c:pt idx="981">
                        <c:v>1.8876234820361166</c:v>
                      </c:pt>
                      <c:pt idx="982">
                        <c:v>1.2584156546907443</c:v>
                      </c:pt>
                      <c:pt idx="983">
                        <c:v>0</c:v>
                      </c:pt>
                      <c:pt idx="984">
                        <c:v>8.1797017554898392</c:v>
                      </c:pt>
                      <c:pt idx="985">
                        <c:v>4.4044547914176055</c:v>
                      </c:pt>
                      <c:pt idx="986">
                        <c:v>0</c:v>
                      </c:pt>
                      <c:pt idx="987">
                        <c:v>0</c:v>
                      </c:pt>
                      <c:pt idx="988">
                        <c:v>2.5168313093814887</c:v>
                      </c:pt>
                      <c:pt idx="989">
                        <c:v>0</c:v>
                      </c:pt>
                      <c:pt idx="990">
                        <c:v>0</c:v>
                      </c:pt>
                      <c:pt idx="991">
                        <c:v>0</c:v>
                      </c:pt>
                      <c:pt idx="992">
                        <c:v>1.2584156546907443</c:v>
                      </c:pt>
                      <c:pt idx="993">
                        <c:v>0</c:v>
                      </c:pt>
                      <c:pt idx="994">
                        <c:v>0.62920782734537217</c:v>
                      </c:pt>
                      <c:pt idx="995">
                        <c:v>0</c:v>
                      </c:pt>
                      <c:pt idx="996">
                        <c:v>0</c:v>
                      </c:pt>
                      <c:pt idx="997">
                        <c:v>0</c:v>
                      </c:pt>
                      <c:pt idx="998">
                        <c:v>0</c:v>
                      </c:pt>
                      <c:pt idx="999">
                        <c:v>3.146039136726861</c:v>
                      </c:pt>
                      <c:pt idx="1000">
                        <c:v>0</c:v>
                      </c:pt>
                      <c:pt idx="1001">
                        <c:v>0</c:v>
                      </c:pt>
                      <c:pt idx="1002">
                        <c:v>0</c:v>
                      </c:pt>
                      <c:pt idx="1003">
                        <c:v>3.7752469640722333</c:v>
                      </c:pt>
                      <c:pt idx="1004">
                        <c:v>0</c:v>
                      </c:pt>
                      <c:pt idx="1005">
                        <c:v>0.62920782734537217</c:v>
                      </c:pt>
                      <c:pt idx="1006">
                        <c:v>0</c:v>
                      </c:pt>
                      <c:pt idx="1007">
                        <c:v>0</c:v>
                      </c:pt>
                      <c:pt idx="1008">
                        <c:v>0</c:v>
                      </c:pt>
                      <c:pt idx="1009">
                        <c:v>0</c:v>
                      </c:pt>
                      <c:pt idx="1010">
                        <c:v>0</c:v>
                      </c:pt>
                      <c:pt idx="1011">
                        <c:v>-3.146039136726861</c:v>
                      </c:pt>
                      <c:pt idx="1012">
                        <c:v>0</c:v>
                      </c:pt>
                      <c:pt idx="1013">
                        <c:v>-3.146039136726861</c:v>
                      </c:pt>
                      <c:pt idx="1014">
                        <c:v>1.8876234820361166</c:v>
                      </c:pt>
                      <c:pt idx="1015">
                        <c:v>0</c:v>
                      </c:pt>
                      <c:pt idx="1016">
                        <c:v>0</c:v>
                      </c:pt>
                      <c:pt idx="1017">
                        <c:v>0</c:v>
                      </c:pt>
                      <c:pt idx="1018">
                        <c:v>1.8876234820361166</c:v>
                      </c:pt>
                      <c:pt idx="1019">
                        <c:v>4.4044547914176055</c:v>
                      </c:pt>
                      <c:pt idx="1020">
                        <c:v>0</c:v>
                      </c:pt>
                      <c:pt idx="1021">
                        <c:v>0</c:v>
                      </c:pt>
                      <c:pt idx="1022">
                        <c:v>0.62920782734537217</c:v>
                      </c:pt>
                      <c:pt idx="1023">
                        <c:v>0</c:v>
                      </c:pt>
                      <c:pt idx="1024">
                        <c:v>0</c:v>
                      </c:pt>
                      <c:pt idx="1025">
                        <c:v>0.62920782734537217</c:v>
                      </c:pt>
                      <c:pt idx="1026">
                        <c:v>1.8876234820361166</c:v>
                      </c:pt>
                      <c:pt idx="1027">
                        <c:v>0</c:v>
                      </c:pt>
                      <c:pt idx="1028">
                        <c:v>0</c:v>
                      </c:pt>
                      <c:pt idx="1029">
                        <c:v>0.62920782734537217</c:v>
                      </c:pt>
                      <c:pt idx="1030">
                        <c:v>0</c:v>
                      </c:pt>
                      <c:pt idx="1031">
                        <c:v>0</c:v>
                      </c:pt>
                      <c:pt idx="1032">
                        <c:v>0</c:v>
                      </c:pt>
                      <c:pt idx="1033">
                        <c:v>0</c:v>
                      </c:pt>
                      <c:pt idx="1034">
                        <c:v>0</c:v>
                      </c:pt>
                      <c:pt idx="1035">
                        <c:v>0</c:v>
                      </c:pt>
                      <c:pt idx="1036">
                        <c:v>2562.5579240037073</c:v>
                      </c:pt>
                      <c:pt idx="1037">
                        <c:v>2291.4735866543097</c:v>
                      </c:pt>
                      <c:pt idx="1038">
                        <c:v>1731.5415508186593</c:v>
                      </c:pt>
                      <c:pt idx="1039">
                        <c:v>1653.5372258263826</c:v>
                      </c:pt>
                      <c:pt idx="1040">
                        <c:v>89.589125733704051</c:v>
                      </c:pt>
                      <c:pt idx="1041">
                        <c:v>1046.4936669755948</c:v>
                      </c:pt>
                      <c:pt idx="1042">
                        <c:v>651.06580166821129</c:v>
                      </c:pt>
                      <c:pt idx="1043">
                        <c:v>645.65956132221197</c:v>
                      </c:pt>
                      <c:pt idx="1044">
                        <c:v>443.31170837194935</c:v>
                      </c:pt>
                      <c:pt idx="1045">
                        <c:v>305.06641952425088</c:v>
                      </c:pt>
                      <c:pt idx="1046">
                        <c:v>261.04417670682733</c:v>
                      </c:pt>
                      <c:pt idx="1047">
                        <c:v>106.58016682113067</c:v>
                      </c:pt>
                      <c:pt idx="1048">
                        <c:v>69.508804448563481</c:v>
                      </c:pt>
                      <c:pt idx="1049">
                        <c:v>305.83873957367933</c:v>
                      </c:pt>
                      <c:pt idx="1050">
                        <c:v>20.852641334569046</c:v>
                      </c:pt>
                      <c:pt idx="1051">
                        <c:v>69.508804448563481</c:v>
                      </c:pt>
                      <c:pt idx="1052">
                        <c:v>70.281124497991968</c:v>
                      </c:pt>
                      <c:pt idx="1053">
                        <c:v>187.67377201112143</c:v>
                      </c:pt>
                      <c:pt idx="1054">
                        <c:v>18.535681186283597</c:v>
                      </c:pt>
                      <c:pt idx="1055">
                        <c:v>0</c:v>
                      </c:pt>
                      <c:pt idx="1056">
                        <c:v>2.3169601482854496</c:v>
                      </c:pt>
                      <c:pt idx="1057">
                        <c:v>216.2496138399753</c:v>
                      </c:pt>
                      <c:pt idx="1058">
                        <c:v>101.1739264751313</c:v>
                      </c:pt>
                      <c:pt idx="1059">
                        <c:v>445.62866852023478</c:v>
                      </c:pt>
                      <c:pt idx="1060">
                        <c:v>206.98177324683348</c:v>
                      </c:pt>
                      <c:pt idx="1061">
                        <c:v>242.50849552054373</c:v>
                      </c:pt>
                      <c:pt idx="1062">
                        <c:v>657.24436206363919</c:v>
                      </c:pt>
                      <c:pt idx="1063">
                        <c:v>738.33796725362993</c:v>
                      </c:pt>
                      <c:pt idx="1064">
                        <c:v>585.41859746679029</c:v>
                      </c:pt>
                      <c:pt idx="1065">
                        <c:v>2.3169601482854496</c:v>
                      </c:pt>
                      <c:pt idx="1066">
                        <c:v>495.82947173308622</c:v>
                      </c:pt>
                      <c:pt idx="1067">
                        <c:v>390.02162496138402</c:v>
                      </c:pt>
                      <c:pt idx="1068">
                        <c:v>343.68242199567504</c:v>
                      </c:pt>
                      <c:pt idx="1069">
                        <c:v>347.54402224281745</c:v>
                      </c:pt>
                      <c:pt idx="1070">
                        <c:v>362.99042323138713</c:v>
                      </c:pt>
                      <c:pt idx="1071">
                        <c:v>322.05746061167747</c:v>
                      </c:pt>
                      <c:pt idx="1072">
                        <c:v>286.53073833796725</c:v>
                      </c:pt>
                      <c:pt idx="1073">
                        <c:v>216.2496138399753</c:v>
                      </c:pt>
                      <c:pt idx="1074">
                        <c:v>287.30305838739577</c:v>
                      </c:pt>
                      <c:pt idx="1075">
                        <c:v>232.46833487797343</c:v>
                      </c:pt>
                      <c:pt idx="1076">
                        <c:v>282.66913809082484</c:v>
                      </c:pt>
                      <c:pt idx="1077">
                        <c:v>123.57120790855731</c:v>
                      </c:pt>
                      <c:pt idx="1078">
                        <c:v>31.665122026567811</c:v>
                      </c:pt>
                      <c:pt idx="1079">
                        <c:v>71.053444547420455</c:v>
                      </c:pt>
                      <c:pt idx="1080">
                        <c:v>103.49088662341674</c:v>
                      </c:pt>
                      <c:pt idx="1081">
                        <c:v>90.361445783132538</c:v>
                      </c:pt>
                      <c:pt idx="1082">
                        <c:v>84.182885387704673</c:v>
                      </c:pt>
                      <c:pt idx="1083">
                        <c:v>27.031201729996912</c:v>
                      </c:pt>
                      <c:pt idx="1084">
                        <c:v>21.62496138399753</c:v>
                      </c:pt>
                      <c:pt idx="1085">
                        <c:v>31.665122026567811</c:v>
                      </c:pt>
                      <c:pt idx="1086">
                        <c:v>33.982082174853261</c:v>
                      </c:pt>
                      <c:pt idx="1087">
                        <c:v>27.031201729996912</c:v>
                      </c:pt>
                      <c:pt idx="1088">
                        <c:v>33.209762125424774</c:v>
                      </c:pt>
                      <c:pt idx="1089">
                        <c:v>25.486561631139946</c:v>
                      </c:pt>
                      <c:pt idx="1090">
                        <c:v>13.129440840284214</c:v>
                      </c:pt>
                      <c:pt idx="1091">
                        <c:v>65.647204201421076</c:v>
                      </c:pt>
                      <c:pt idx="1092">
                        <c:v>69.508804448563481</c:v>
                      </c:pt>
                      <c:pt idx="1093">
                        <c:v>13.901760889712698</c:v>
                      </c:pt>
                      <c:pt idx="1094">
                        <c:v>16.99104108742663</c:v>
                      </c:pt>
                      <c:pt idx="1095">
                        <c:v>230.151374729688</c:v>
                      </c:pt>
                      <c:pt idx="1096">
                        <c:v>96.540006178560404</c:v>
                      </c:pt>
                      <c:pt idx="1097">
                        <c:v>194.62465245597775</c:v>
                      </c:pt>
                      <c:pt idx="1098">
                        <c:v>9.2678405931417984</c:v>
                      </c:pt>
                      <c:pt idx="1099">
                        <c:v>15.446400988569664</c:v>
                      </c:pt>
                      <c:pt idx="1100">
                        <c:v>16.99104108742663</c:v>
                      </c:pt>
                      <c:pt idx="1101">
                        <c:v>11.584800741427248</c:v>
                      </c:pt>
                      <c:pt idx="1102">
                        <c:v>20.080321285140563</c:v>
                      </c:pt>
                      <c:pt idx="1103">
                        <c:v>13.129440840284214</c:v>
                      </c:pt>
                      <c:pt idx="1104">
                        <c:v>3.0892801977139328</c:v>
                      </c:pt>
                      <c:pt idx="1105">
                        <c:v>0</c:v>
                      </c:pt>
                      <c:pt idx="1106">
                        <c:v>4.6339202965708992</c:v>
                      </c:pt>
                      <c:pt idx="1107">
                        <c:v>20.852641334569046</c:v>
                      </c:pt>
                      <c:pt idx="1108">
                        <c:v>0</c:v>
                      </c:pt>
                      <c:pt idx="1109">
                        <c:v>8.4955205437133152</c:v>
                      </c:pt>
                      <c:pt idx="1110">
                        <c:v>16.218721037998147</c:v>
                      </c:pt>
                      <c:pt idx="1111">
                        <c:v>6.1785603954278656</c:v>
                      </c:pt>
                      <c:pt idx="1112">
                        <c:v>0</c:v>
                      </c:pt>
                      <c:pt idx="1113">
                        <c:v>3.0892801977139328</c:v>
                      </c:pt>
                      <c:pt idx="1114">
                        <c:v>9.2678405931417984</c:v>
                      </c:pt>
                      <c:pt idx="1115">
                        <c:v>11.584800741427248</c:v>
                      </c:pt>
                      <c:pt idx="1116">
                        <c:v>21.62496138399753</c:v>
                      </c:pt>
                      <c:pt idx="1117">
                        <c:v>0</c:v>
                      </c:pt>
                      <c:pt idx="1118">
                        <c:v>0</c:v>
                      </c:pt>
                      <c:pt idx="1119">
                        <c:v>0.7723200494284832</c:v>
                      </c:pt>
                      <c:pt idx="1120">
                        <c:v>0</c:v>
                      </c:pt>
                      <c:pt idx="1121">
                        <c:v>0</c:v>
                      </c:pt>
                      <c:pt idx="1122">
                        <c:v>0</c:v>
                      </c:pt>
                      <c:pt idx="1123">
                        <c:v>25.486561631139946</c:v>
                      </c:pt>
                      <c:pt idx="1124">
                        <c:v>65.647204201421076</c:v>
                      </c:pt>
                      <c:pt idx="1125">
                        <c:v>69.508804448563481</c:v>
                      </c:pt>
                      <c:pt idx="1126">
                        <c:v>0</c:v>
                      </c:pt>
                      <c:pt idx="1127">
                        <c:v>1.5446400988569664</c:v>
                      </c:pt>
                      <c:pt idx="1128">
                        <c:v>0</c:v>
                      </c:pt>
                      <c:pt idx="1129">
                        <c:v>61.785603954278656</c:v>
                      </c:pt>
                      <c:pt idx="1130">
                        <c:v>0</c:v>
                      </c:pt>
                      <c:pt idx="1131">
                        <c:v>1.5446400988569664</c:v>
                      </c:pt>
                      <c:pt idx="1132">
                        <c:v>0</c:v>
                      </c:pt>
                      <c:pt idx="1133">
                        <c:v>1.5446400988569664</c:v>
                      </c:pt>
                      <c:pt idx="1134">
                        <c:v>0</c:v>
                      </c:pt>
                      <c:pt idx="1135">
                        <c:v>0.7723200494284832</c:v>
                      </c:pt>
                      <c:pt idx="1136">
                        <c:v>0</c:v>
                      </c:pt>
                      <c:pt idx="1137">
                        <c:v>0</c:v>
                      </c:pt>
                      <c:pt idx="1138">
                        <c:v>1.5446400988569664</c:v>
                      </c:pt>
                      <c:pt idx="1139">
                        <c:v>0</c:v>
                      </c:pt>
                      <c:pt idx="1140">
                        <c:v>0</c:v>
                      </c:pt>
                      <c:pt idx="1141">
                        <c:v>0</c:v>
                      </c:pt>
                      <c:pt idx="1142">
                        <c:v>3.0892801977139328</c:v>
                      </c:pt>
                      <c:pt idx="1143">
                        <c:v>0</c:v>
                      </c:pt>
                      <c:pt idx="1144">
                        <c:v>11.584800741427248</c:v>
                      </c:pt>
                      <c:pt idx="1145">
                        <c:v>0</c:v>
                      </c:pt>
                      <c:pt idx="1146">
                        <c:v>0</c:v>
                      </c:pt>
                      <c:pt idx="1147">
                        <c:v>0</c:v>
                      </c:pt>
                      <c:pt idx="1148">
                        <c:v>0</c:v>
                      </c:pt>
                      <c:pt idx="1149">
                        <c:v>0</c:v>
                      </c:pt>
                      <c:pt idx="1150">
                        <c:v>6.1785603954278656</c:v>
                      </c:pt>
                      <c:pt idx="1151">
                        <c:v>0</c:v>
                      </c:pt>
                      <c:pt idx="1152">
                        <c:v>0</c:v>
                      </c:pt>
                      <c:pt idx="1153">
                        <c:v>0</c:v>
                      </c:pt>
                      <c:pt idx="1154">
                        <c:v>42.477602718566573</c:v>
                      </c:pt>
                      <c:pt idx="1155">
                        <c:v>3519.6473787864579</c:v>
                      </c:pt>
                      <c:pt idx="1156">
                        <c:v>750.25790115352152</c:v>
                      </c:pt>
                      <c:pt idx="1157">
                        <c:v>2392.3848823032918</c:v>
                      </c:pt>
                      <c:pt idx="1158">
                        <c:v>2596.8301603676264</c:v>
                      </c:pt>
                      <c:pt idx="1159">
                        <c:v>1952.5461877520397</c:v>
                      </c:pt>
                      <c:pt idx="1160">
                        <c:v>171.62149488886806</c:v>
                      </c:pt>
                      <c:pt idx="1161">
                        <c:v>1667.4481853137015</c:v>
                      </c:pt>
                      <c:pt idx="1162">
                        <c:v>1267.9358529494514</c:v>
                      </c:pt>
                      <c:pt idx="1163">
                        <c:v>1568.9768357873018</c:v>
                      </c:pt>
                      <c:pt idx="1164">
                        <c:v>1240.7390040326361</c:v>
                      </c:pt>
                      <c:pt idx="1165">
                        <c:v>377.00459532964453</c:v>
                      </c:pt>
                      <c:pt idx="1166">
                        <c:v>695.8642033198912</c:v>
                      </c:pt>
                      <c:pt idx="1167">
                        <c:v>801.83813185782606</c:v>
                      </c:pt>
                      <c:pt idx="1168">
                        <c:v>604.89543280502676</c:v>
                      </c:pt>
                      <c:pt idx="1169">
                        <c:v>663.04042014442462</c:v>
                      </c:pt>
                      <c:pt idx="1170">
                        <c:v>77.839257244677853</c:v>
                      </c:pt>
                      <c:pt idx="1171">
                        <c:v>451.0925630685548</c:v>
                      </c:pt>
                      <c:pt idx="1172">
                        <c:v>374.19112820031887</c:v>
                      </c:pt>
                      <c:pt idx="1173">
                        <c:v>16.880802775954233</c:v>
                      </c:pt>
                      <c:pt idx="1174">
                        <c:v>296.351870955641</c:v>
                      </c:pt>
                      <c:pt idx="1175">
                        <c:v>243.83381787489449</c:v>
                      </c:pt>
                      <c:pt idx="1176">
                        <c:v>84.404013879771171</c:v>
                      </c:pt>
                      <c:pt idx="1177">
                        <c:v>84.404013879771171</c:v>
                      </c:pt>
                      <c:pt idx="1178">
                        <c:v>1688.0802775954235</c:v>
                      </c:pt>
                      <c:pt idx="1179">
                        <c:v>1462.0650848729251</c:v>
                      </c:pt>
                      <c:pt idx="1180">
                        <c:v>1023.164212698115</c:v>
                      </c:pt>
                      <c:pt idx="1181">
                        <c:v>958.45446872362368</c:v>
                      </c:pt>
                      <c:pt idx="1182">
                        <c:v>962.20575822939134</c:v>
                      </c:pt>
                      <c:pt idx="1183">
                        <c:v>7.5025790115352153</c:v>
                      </c:pt>
                      <c:pt idx="1184">
                        <c:v>998.78083091062547</c:v>
                      </c:pt>
                      <c:pt idx="1185">
                        <c:v>960.33011347650756</c:v>
                      </c:pt>
                      <c:pt idx="1186">
                        <c:v>987.52696239332272</c:v>
                      </c:pt>
                      <c:pt idx="1187">
                        <c:v>926.56850792459909</c:v>
                      </c:pt>
                      <c:pt idx="1188">
                        <c:v>754.94701303573106</c:v>
                      </c:pt>
                      <c:pt idx="1189">
                        <c:v>737.12838788333488</c:v>
                      </c:pt>
                      <c:pt idx="1190">
                        <c:v>851.54271780924694</c:v>
                      </c:pt>
                      <c:pt idx="1191">
                        <c:v>84.404013879771171</c:v>
                      </c:pt>
                      <c:pt idx="1192">
                        <c:v>628.34099221607426</c:v>
                      </c:pt>
                      <c:pt idx="1193">
                        <c:v>623.65188033386471</c:v>
                      </c:pt>
                      <c:pt idx="1194">
                        <c:v>596.45503141704955</c:v>
                      </c:pt>
                      <c:pt idx="1195">
                        <c:v>473.60030010316046</c:v>
                      </c:pt>
                      <c:pt idx="1196">
                        <c:v>484.85416862046327</c:v>
                      </c:pt>
                      <c:pt idx="1197">
                        <c:v>452.96820782143863</c:v>
                      </c:pt>
                      <c:pt idx="1198">
                        <c:v>597.39285379349155</c:v>
                      </c:pt>
                      <c:pt idx="1199">
                        <c:v>459.53296445653194</c:v>
                      </c:pt>
                      <c:pt idx="1200">
                        <c:v>566.44471537090874</c:v>
                      </c:pt>
                      <c:pt idx="1201">
                        <c:v>502.67279377285939</c:v>
                      </c:pt>
                      <c:pt idx="1202">
                        <c:v>426.70918128106536</c:v>
                      </c:pt>
                      <c:pt idx="1203">
                        <c:v>421.08224702241392</c:v>
                      </c:pt>
                      <c:pt idx="1204">
                        <c:v>438.9008721748101</c:v>
                      </c:pt>
                      <c:pt idx="1205">
                        <c:v>440.77651692769388</c:v>
                      </c:pt>
                      <c:pt idx="1206">
                        <c:v>339.49170027196845</c:v>
                      </c:pt>
                      <c:pt idx="1207">
                        <c:v>407.0149113757854</c:v>
                      </c:pt>
                      <c:pt idx="1208">
                        <c:v>421.08224702241392</c:v>
                      </c:pt>
                      <c:pt idx="1209">
                        <c:v>411.70402325799495</c:v>
                      </c:pt>
                      <c:pt idx="1210">
                        <c:v>244.77164025133638</c:v>
                      </c:pt>
                      <c:pt idx="1211">
                        <c:v>55.331520210072213</c:v>
                      </c:pt>
                      <c:pt idx="1212">
                        <c:v>280.40889055612865</c:v>
                      </c:pt>
                      <c:pt idx="1213">
                        <c:v>290.72493669698957</c:v>
                      </c:pt>
                      <c:pt idx="1214">
                        <c:v>143.48682359561099</c:v>
                      </c:pt>
                      <c:pt idx="1215">
                        <c:v>166.93238300665854</c:v>
                      </c:pt>
                      <c:pt idx="1216">
                        <c:v>157.55415924223951</c:v>
                      </c:pt>
                      <c:pt idx="1217">
                        <c:v>92.844415267748289</c:v>
                      </c:pt>
                      <c:pt idx="1218">
                        <c:v>98.471349526399692</c:v>
                      </c:pt>
                      <c:pt idx="1219">
                        <c:v>164.11891587733282</c:v>
                      </c:pt>
                      <c:pt idx="1220">
                        <c:v>100.34699427928351</c:v>
                      </c:pt>
                      <c:pt idx="1221">
                        <c:v>84.404013879771171</c:v>
                      </c:pt>
                      <c:pt idx="1222">
                        <c:v>83.46619150332927</c:v>
                      </c:pt>
                      <c:pt idx="1223">
                        <c:v>84.404013879771171</c:v>
                      </c:pt>
                      <c:pt idx="1224">
                        <c:v>84.404013879771171</c:v>
                      </c:pt>
                      <c:pt idx="1225">
                        <c:v>84.404013879771171</c:v>
                      </c:pt>
                      <c:pt idx="1226">
                        <c:v>85.341836256213071</c:v>
                      </c:pt>
                      <c:pt idx="1227">
                        <c:v>83.46619150332927</c:v>
                      </c:pt>
                      <c:pt idx="1228">
                        <c:v>63.771921598049325</c:v>
                      </c:pt>
                      <c:pt idx="1229">
                        <c:v>142.5490012191691</c:v>
                      </c:pt>
                      <c:pt idx="1230">
                        <c:v>56.269342586514114</c:v>
                      </c:pt>
                      <c:pt idx="1231">
                        <c:v>131.29513270186627</c:v>
                      </c:pt>
                      <c:pt idx="1232">
                        <c:v>45.015474069211294</c:v>
                      </c:pt>
                      <c:pt idx="1233">
                        <c:v>84.404013879771171</c:v>
                      </c:pt>
                      <c:pt idx="1234">
                        <c:v>60.020632092281723</c:v>
                      </c:pt>
                      <c:pt idx="1235">
                        <c:v>56.269342586514114</c:v>
                      </c:pt>
                      <c:pt idx="1236">
                        <c:v>56.269342586514114</c:v>
                      </c:pt>
                      <c:pt idx="1237">
                        <c:v>46.891118822095095</c:v>
                      </c:pt>
                      <c:pt idx="1238">
                        <c:v>50.642408327862704</c:v>
                      </c:pt>
                      <c:pt idx="1239">
                        <c:v>35.637250304792275</c:v>
                      </c:pt>
                      <c:pt idx="1240">
                        <c:v>56.269342586514114</c:v>
                      </c:pt>
                      <c:pt idx="1241">
                        <c:v>56.269342586514114</c:v>
                      </c:pt>
                      <c:pt idx="1242">
                        <c:v>56.269342586514114</c:v>
                      </c:pt>
                      <c:pt idx="1243">
                        <c:v>84.404013879771171</c:v>
                      </c:pt>
                      <c:pt idx="1244">
                        <c:v>84.404013879771171</c:v>
                      </c:pt>
                      <c:pt idx="1245">
                        <c:v>72.21232298602645</c:v>
                      </c:pt>
                      <c:pt idx="1246">
                        <c:v>139.73553408984338</c:v>
                      </c:pt>
                      <c:pt idx="1247">
                        <c:v>56.269342586514114</c:v>
                      </c:pt>
                      <c:pt idx="1248">
                        <c:v>56.269342586514114</c:v>
                      </c:pt>
                      <c:pt idx="1249">
                        <c:v>48.766763574978896</c:v>
                      </c:pt>
                      <c:pt idx="1250">
                        <c:v>50.642408327862704</c:v>
                      </c:pt>
                      <c:pt idx="1251">
                        <c:v>56.269342586514114</c:v>
                      </c:pt>
                      <c:pt idx="1252">
                        <c:v>50.642408327862704</c:v>
                      </c:pt>
                      <c:pt idx="1253">
                        <c:v>46.891118822095095</c:v>
                      </c:pt>
                      <c:pt idx="1254">
                        <c:v>56.269342586514114</c:v>
                      </c:pt>
                      <c:pt idx="1255">
                        <c:v>49.704585951420796</c:v>
                      </c:pt>
                      <c:pt idx="1256">
                        <c:v>55.331520210072213</c:v>
                      </c:pt>
                      <c:pt idx="1257">
                        <c:v>56.269342586514114</c:v>
                      </c:pt>
                      <c:pt idx="1258">
                        <c:v>56.269342586514114</c:v>
                      </c:pt>
                      <c:pt idx="1259">
                        <c:v>48.766763574978896</c:v>
                      </c:pt>
                      <c:pt idx="1260">
                        <c:v>56.269342586514114</c:v>
                      </c:pt>
                      <c:pt idx="1261">
                        <c:v>61.896276845165524</c:v>
                      </c:pt>
                      <c:pt idx="1262">
                        <c:v>44.077651692769386</c:v>
                      </c:pt>
                      <c:pt idx="1263">
                        <c:v>49.704585951420796</c:v>
                      </c:pt>
                      <c:pt idx="1264">
                        <c:v>57.207164962956014</c:v>
                      </c:pt>
                      <c:pt idx="1265">
                        <c:v>56.269342586514114</c:v>
                      </c:pt>
                      <c:pt idx="1266">
                        <c:v>55.331520210072213</c:v>
                      </c:pt>
                      <c:pt idx="1267">
                        <c:v>55.331520210072213</c:v>
                      </c:pt>
                      <c:pt idx="1268">
                        <c:v>50.642408327862704</c:v>
                      </c:pt>
                      <c:pt idx="1269">
                        <c:v>50.642408327862704</c:v>
                      </c:pt>
                      <c:pt idx="1270">
                        <c:v>56.269342586514114</c:v>
                      </c:pt>
                      <c:pt idx="1271">
                        <c:v>56.269342586514114</c:v>
                      </c:pt>
                      <c:pt idx="1272">
                        <c:v>56.269342586514114</c:v>
                      </c:pt>
                      <c:pt idx="1273">
                        <c:v>68.461033480258834</c:v>
                      </c:pt>
                      <c:pt idx="1274">
                        <c:v>51.580230704304604</c:v>
                      </c:pt>
                      <c:pt idx="1275">
                        <c:v>45.953296445653194</c:v>
                      </c:pt>
                      <c:pt idx="1276">
                        <c:v>48.766763574978896</c:v>
                      </c:pt>
                      <c:pt idx="1277">
                        <c:v>45.953296445653194</c:v>
                      </c:pt>
                      <c:pt idx="1278">
                        <c:v>56.269342586514114</c:v>
                      </c:pt>
                      <c:pt idx="1279">
                        <c:v>50.642408327862704</c:v>
                      </c:pt>
                      <c:pt idx="1280">
                        <c:v>55.331520210072213</c:v>
                      </c:pt>
                      <c:pt idx="1281">
                        <c:v>55.331520210072213</c:v>
                      </c:pt>
                      <c:pt idx="1282">
                        <c:v>50.642408327862704</c:v>
                      </c:pt>
                      <c:pt idx="1283">
                        <c:v>50.642408327862704</c:v>
                      </c:pt>
                      <c:pt idx="1284">
                        <c:v>55.331520210072213</c:v>
                      </c:pt>
                      <c:pt idx="1285">
                        <c:v>55.331520210072213</c:v>
                      </c:pt>
                      <c:pt idx="1286">
                        <c:v>353.55903591859703</c:v>
                      </c:pt>
                      <c:pt idx="1287">
                        <c:v>60.020632092281723</c:v>
                      </c:pt>
                      <c:pt idx="1288">
                        <c:v>59.082809715839815</c:v>
                      </c:pt>
                      <c:pt idx="1289">
                        <c:v>56.269342586514114</c:v>
                      </c:pt>
                      <c:pt idx="1290">
                        <c:v>53.455875457188405</c:v>
                      </c:pt>
                      <c:pt idx="1291">
                        <c:v>59.082809715839815</c:v>
                      </c:pt>
                      <c:pt idx="1292">
                        <c:v>59.082809715839815</c:v>
                      </c:pt>
                      <c:pt idx="1293">
                        <c:v>59.082809715839815</c:v>
                      </c:pt>
                      <c:pt idx="1294">
                        <c:v>59.082809715839815</c:v>
                      </c:pt>
                      <c:pt idx="1295">
                        <c:v>59.082809715839815</c:v>
                      </c:pt>
                      <c:pt idx="1296">
                        <c:v>56.269342586514114</c:v>
                      </c:pt>
                      <c:pt idx="1297">
                        <c:v>56.269342586514114</c:v>
                      </c:pt>
                      <c:pt idx="1298">
                        <c:v>59.082809715839815</c:v>
                      </c:pt>
                      <c:pt idx="1299">
                        <c:v>53.455875457188405</c:v>
                      </c:pt>
                      <c:pt idx="1300">
                        <c:v>59.082809715839815</c:v>
                      </c:pt>
                      <c:pt idx="1301">
                        <c:v>53.455875457188405</c:v>
                      </c:pt>
                      <c:pt idx="1302">
                        <c:v>59.082809715839815</c:v>
                      </c:pt>
                      <c:pt idx="1303">
                        <c:v>56.269342586514114</c:v>
                      </c:pt>
                      <c:pt idx="1304">
                        <c:v>42.202006939885585</c:v>
                      </c:pt>
                      <c:pt idx="1305">
                        <c:v>56.269342586514114</c:v>
                      </c:pt>
                      <c:pt idx="1306">
                        <c:v>56.269342586514114</c:v>
                      </c:pt>
                      <c:pt idx="1307">
                        <c:v>45.953296445653194</c:v>
                      </c:pt>
                      <c:pt idx="1308">
                        <c:v>51.580230704304604</c:v>
                      </c:pt>
                      <c:pt idx="1309">
                        <c:v>56.269342586514114</c:v>
                      </c:pt>
                      <c:pt idx="1310">
                        <c:v>56.269342586514114</c:v>
                      </c:pt>
                      <c:pt idx="1311">
                        <c:v>55.331520210072213</c:v>
                      </c:pt>
                      <c:pt idx="1312">
                        <c:v>55.331520210072213</c:v>
                      </c:pt>
                      <c:pt idx="1313">
                        <c:v>55.331520210072213</c:v>
                      </c:pt>
                      <c:pt idx="1314">
                        <c:v>45.953296445653194</c:v>
                      </c:pt>
                      <c:pt idx="1315">
                        <c:v>51.580230704304604</c:v>
                      </c:pt>
                      <c:pt idx="1316">
                        <c:v>51.580230704304604</c:v>
                      </c:pt>
                      <c:pt idx="1317">
                        <c:v>61.896276845165524</c:v>
                      </c:pt>
                      <c:pt idx="1318">
                        <c:v>61.896276845165524</c:v>
                      </c:pt>
                      <c:pt idx="1319">
                        <c:v>61.896276845165524</c:v>
                      </c:pt>
                      <c:pt idx="1320">
                        <c:v>51.580230704304604</c:v>
                      </c:pt>
                      <c:pt idx="1321">
                        <c:v>42.202006939885585</c:v>
                      </c:pt>
                      <c:pt idx="1322">
                        <c:v>51.580230704304604</c:v>
                      </c:pt>
                      <c:pt idx="1323">
                        <c:v>39.388539810559877</c:v>
                      </c:pt>
                      <c:pt idx="1324">
                        <c:v>51.580230704304604</c:v>
                      </c:pt>
                      <c:pt idx="1325">
                        <c:v>51.580230704304604</c:v>
                      </c:pt>
                      <c:pt idx="1326">
                        <c:v>34.699427928350367</c:v>
                      </c:pt>
                      <c:pt idx="1327">
                        <c:v>45.953296445653194</c:v>
                      </c:pt>
                      <c:pt idx="1328">
                        <c:v>51.580230704304604</c:v>
                      </c:pt>
                      <c:pt idx="1329">
                        <c:v>45.953296445653194</c:v>
                      </c:pt>
                      <c:pt idx="1330">
                        <c:v>44.077651692769386</c:v>
                      </c:pt>
                      <c:pt idx="1331">
                        <c:v>49.704585951420796</c:v>
                      </c:pt>
                      <c:pt idx="1332">
                        <c:v>37.512895057676076</c:v>
                      </c:pt>
                      <c:pt idx="1333">
                        <c:v>45.953296445653194</c:v>
                      </c:pt>
                      <c:pt idx="1334">
                        <c:v>55.331520210072213</c:v>
                      </c:pt>
                      <c:pt idx="1335">
                        <c:v>49.704585951420796</c:v>
                      </c:pt>
                      <c:pt idx="1336">
                        <c:v>55.331520210072213</c:v>
                      </c:pt>
                      <c:pt idx="1337">
                        <c:v>49.704585951420796</c:v>
                      </c:pt>
                      <c:pt idx="1338">
                        <c:v>44.077651692769386</c:v>
                      </c:pt>
                      <c:pt idx="1339">
                        <c:v>49.704585951420796</c:v>
                      </c:pt>
                      <c:pt idx="1340">
                        <c:v>49.704585951420796</c:v>
                      </c:pt>
                      <c:pt idx="1341">
                        <c:v>56.269342586514114</c:v>
                      </c:pt>
                      <c:pt idx="1342">
                        <c:v>52.518053080746505</c:v>
                      </c:pt>
                      <c:pt idx="1343">
                        <c:v>61.896276845165524</c:v>
                      </c:pt>
                      <c:pt idx="1344">
                        <c:v>378.88024008252836</c:v>
                      </c:pt>
                      <c:pt idx="1345">
                        <c:v>49.704585951420796</c:v>
                      </c:pt>
                      <c:pt idx="1346">
                        <c:v>44.077651692769386</c:v>
                      </c:pt>
                      <c:pt idx="1347">
                        <c:v>43.139829316327486</c:v>
                      </c:pt>
                      <c:pt idx="1348">
                        <c:v>30.948138422582762</c:v>
                      </c:pt>
                      <c:pt idx="1349">
                        <c:v>27.196848916815153</c:v>
                      </c:pt>
                      <c:pt idx="1350">
                        <c:v>36.575072681234175</c:v>
                      </c:pt>
                      <c:pt idx="1351">
                        <c:v>27.196848916815153</c:v>
                      </c:pt>
                      <c:pt idx="1352">
                        <c:v>49.704585951420796</c:v>
                      </c:pt>
                      <c:pt idx="1353">
                        <c:v>44.077651692769386</c:v>
                      </c:pt>
                      <c:pt idx="1354">
                        <c:v>48.766763574978896</c:v>
                      </c:pt>
                      <c:pt idx="1355">
                        <c:v>45.015474069211294</c:v>
                      </c:pt>
                      <c:pt idx="1356">
                        <c:v>33.761605551908467</c:v>
                      </c:pt>
                      <c:pt idx="1357">
                        <c:v>36.575072681234175</c:v>
                      </c:pt>
                      <c:pt idx="1358">
                        <c:v>59.082809715839815</c:v>
                      </c:pt>
                      <c:pt idx="1359">
                        <c:v>53.455875457188405</c:v>
                      </c:pt>
                      <c:pt idx="1360">
                        <c:v>49.704585951420796</c:v>
                      </c:pt>
                      <c:pt idx="1361">
                        <c:v>21.569914658163743</c:v>
                      </c:pt>
                      <c:pt idx="1362">
                        <c:v>23.445559411047547</c:v>
                      </c:pt>
                      <c:pt idx="1363">
                        <c:v>45.015474069211294</c:v>
                      </c:pt>
                      <c:pt idx="1364">
                        <c:v>34.699427928350367</c:v>
                      </c:pt>
                      <c:pt idx="1365">
                        <c:v>31.885960799024662</c:v>
                      </c:pt>
                      <c:pt idx="1366">
                        <c:v>36.575072681234175</c:v>
                      </c:pt>
                      <c:pt idx="1367">
                        <c:v>36.575072681234175</c:v>
                      </c:pt>
                      <c:pt idx="1368">
                        <c:v>31.885960799024662</c:v>
                      </c:pt>
                      <c:pt idx="1369">
                        <c:v>26.259026540373252</c:v>
                      </c:pt>
                      <c:pt idx="1370">
                        <c:v>18.756447528838038</c:v>
                      </c:pt>
                      <c:pt idx="1371">
                        <c:v>24.383381787489448</c:v>
                      </c:pt>
                      <c:pt idx="1372">
                        <c:v>56.269342586514114</c:v>
                      </c:pt>
                      <c:pt idx="1373">
                        <c:v>46.891118822095095</c:v>
                      </c:pt>
                      <c:pt idx="1374">
                        <c:v>56.269342586514114</c:v>
                      </c:pt>
                      <c:pt idx="1375">
                        <c:v>0.93782237644190192</c:v>
                      </c:pt>
                      <c:pt idx="1376">
                        <c:v>0</c:v>
                      </c:pt>
                      <c:pt idx="1377">
                        <c:v>13.129513270186626</c:v>
                      </c:pt>
                      <c:pt idx="1378">
                        <c:v>0</c:v>
                      </c:pt>
                      <c:pt idx="1379">
                        <c:v>0</c:v>
                      </c:pt>
                      <c:pt idx="1380">
                        <c:v>56.269342586514114</c:v>
                      </c:pt>
                      <c:pt idx="1381">
                        <c:v>51.580230704304604</c:v>
                      </c:pt>
                      <c:pt idx="1382">
                        <c:v>0</c:v>
                      </c:pt>
                      <c:pt idx="1383">
                        <c:v>39.388539810559877</c:v>
                      </c:pt>
                      <c:pt idx="1384">
                        <c:v>39.388539810559877</c:v>
                      </c:pt>
                      <c:pt idx="1385">
                        <c:v>44.077651692769386</c:v>
                      </c:pt>
                      <c:pt idx="1386">
                        <c:v>45.015474069211294</c:v>
                      </c:pt>
                      <c:pt idx="1387">
                        <c:v>37.512895057676076</c:v>
                      </c:pt>
                      <c:pt idx="1388">
                        <c:v>45.015474069211294</c:v>
                      </c:pt>
                      <c:pt idx="1389">
                        <c:v>45.015474069211294</c:v>
                      </c:pt>
                      <c:pt idx="1390">
                        <c:v>33.761605551908467</c:v>
                      </c:pt>
                      <c:pt idx="1391">
                        <c:v>33.761605551908467</c:v>
                      </c:pt>
                      <c:pt idx="1392">
                        <c:v>43.139829316327486</c:v>
                      </c:pt>
                      <c:pt idx="1393">
                        <c:v>43.139829316327486</c:v>
                      </c:pt>
                      <c:pt idx="1394">
                        <c:v>33.761605551908467</c:v>
                      </c:pt>
                      <c:pt idx="1395">
                        <c:v>51.580230704304604</c:v>
                      </c:pt>
                      <c:pt idx="1396">
                        <c:v>43.139829316327486</c:v>
                      </c:pt>
                      <c:pt idx="1397">
                        <c:v>22.507737034605647</c:v>
                      </c:pt>
                      <c:pt idx="1398">
                        <c:v>0</c:v>
                      </c:pt>
                      <c:pt idx="1399">
                        <c:v>37.512895057676076</c:v>
                      </c:pt>
                      <c:pt idx="1400">
                        <c:v>49.704585951420796</c:v>
                      </c:pt>
                      <c:pt idx="1401">
                        <c:v>49.704585951420796</c:v>
                      </c:pt>
                      <c:pt idx="1402">
                        <c:v>44.077651692769386</c:v>
                      </c:pt>
                      <c:pt idx="1403">
                        <c:v>49.704585951420796</c:v>
                      </c:pt>
                      <c:pt idx="1404">
                        <c:v>49.704585951420796</c:v>
                      </c:pt>
                      <c:pt idx="1405">
                        <c:v>43.139829316327486</c:v>
                      </c:pt>
                      <c:pt idx="1406">
                        <c:v>43.139829316327486</c:v>
                      </c:pt>
                      <c:pt idx="1407">
                        <c:v>14.067335646628528</c:v>
                      </c:pt>
                      <c:pt idx="1408">
                        <c:v>36.575072681234175</c:v>
                      </c:pt>
                      <c:pt idx="1409">
                        <c:v>37.512895057676076</c:v>
                      </c:pt>
                      <c:pt idx="1410">
                        <c:v>34.699427928350367</c:v>
                      </c:pt>
                      <c:pt idx="1411">
                        <c:v>45.015474069211294</c:v>
                      </c:pt>
                      <c:pt idx="1412">
                        <c:v>39.388539810559877</c:v>
                      </c:pt>
                      <c:pt idx="1413">
                        <c:v>45.015474069211294</c:v>
                      </c:pt>
                      <c:pt idx="1414">
                        <c:v>22.507737034605647</c:v>
                      </c:pt>
                      <c:pt idx="1415">
                        <c:v>31.885960799024662</c:v>
                      </c:pt>
                      <c:pt idx="1416">
                        <c:v>18.756447528838038</c:v>
                      </c:pt>
                      <c:pt idx="1417">
                        <c:v>0</c:v>
                      </c:pt>
                      <c:pt idx="1418">
                        <c:v>39.388539810559877</c:v>
                      </c:pt>
                      <c:pt idx="1419">
                        <c:v>37.512895057676076</c:v>
                      </c:pt>
                      <c:pt idx="1420">
                        <c:v>43.139829316327486</c:v>
                      </c:pt>
                      <c:pt idx="1421">
                        <c:v>15.942980399512331</c:v>
                      </c:pt>
                      <c:pt idx="1422">
                        <c:v>135.53233180927498</c:v>
                      </c:pt>
                      <c:pt idx="1423">
                        <c:v>687.45917700849111</c:v>
                      </c:pt>
                      <c:pt idx="1424">
                        <c:v>303.22897885592528</c:v>
                      </c:pt>
                      <c:pt idx="1425">
                        <c:v>983.77567288755506</c:v>
                      </c:pt>
                      <c:pt idx="1426">
                        <c:v>155.13126491646779</c:v>
                      </c:pt>
                      <c:pt idx="1427">
                        <c:v>688.4117357810195</c:v>
                      </c:pt>
                      <c:pt idx="1428">
                        <c:v>441.92061171708087</c:v>
                      </c:pt>
                      <c:pt idx="1429">
                        <c:v>342.96637805015183</c:v>
                      </c:pt>
                      <c:pt idx="1430">
                        <c:v>410.766200881553</c:v>
                      </c:pt>
                      <c:pt idx="1431">
                        <c:v>218.4154175588865</c:v>
                      </c:pt>
                      <c:pt idx="1432">
                        <c:v>284.21377818968182</c:v>
                      </c:pt>
                      <c:pt idx="1433">
                        <c:v>415.45531276376255</c:v>
                      </c:pt>
                      <c:pt idx="1434">
                        <c:v>298.11553907939452</c:v>
                      </c:pt>
                      <c:pt idx="1435">
                        <c:v>12.792028546421598</c:v>
                      </c:pt>
                      <c:pt idx="1436">
                        <c:v>21.83229562545484</c:v>
                      </c:pt>
                      <c:pt idx="1437">
                        <c:v>218.51261371096314</c:v>
                      </c:pt>
                      <c:pt idx="1438">
                        <c:v>65.096359743040679</c:v>
                      </c:pt>
                      <c:pt idx="1439">
                        <c:v>387.32064147050545</c:v>
                      </c:pt>
                      <c:pt idx="1440">
                        <c:v>103.81929151198641</c:v>
                      </c:pt>
                      <c:pt idx="1441">
                        <c:v>14.811822527435535</c:v>
                      </c:pt>
                      <c:pt idx="1442">
                        <c:v>114.41432992591203</c:v>
                      </c:pt>
                      <c:pt idx="1443">
                        <c:v>27.055936575851003</c:v>
                      </c:pt>
                      <c:pt idx="1444">
                        <c:v>4.0395879620278734</c:v>
                      </c:pt>
                      <c:pt idx="1445">
                        <c:v>104.50685826257347</c:v>
                      </c:pt>
                      <c:pt idx="1446">
                        <c:v>268.21719966238396</c:v>
                      </c:pt>
                      <c:pt idx="1447">
                        <c:v>163.08801835764629</c:v>
                      </c:pt>
                      <c:pt idx="1448">
                        <c:v>86.279658632654971</c:v>
                      </c:pt>
                      <c:pt idx="1449">
                        <c:v>63.8796797929975</c:v>
                      </c:pt>
                      <c:pt idx="1450">
                        <c:v>0</c:v>
                      </c:pt>
                      <c:pt idx="1451">
                        <c:v>37.512895057676076</c:v>
                      </c:pt>
                      <c:pt idx="1452">
                        <c:v>68.582625734813845</c:v>
                      </c:pt>
                      <c:pt idx="1453">
                        <c:v>31.885960799024662</c:v>
                      </c:pt>
                      <c:pt idx="1454">
                        <c:v>14.067335646628528</c:v>
                      </c:pt>
                      <c:pt idx="1455">
                        <c:v>9.3782237644190189</c:v>
                      </c:pt>
                      <c:pt idx="1456">
                        <c:v>0</c:v>
                      </c:pt>
                      <c:pt idx="1457">
                        <c:v>0</c:v>
                      </c:pt>
                      <c:pt idx="1458">
                        <c:v>0</c:v>
                      </c:pt>
                      <c:pt idx="1459">
                        <c:v>0</c:v>
                      </c:pt>
                      <c:pt idx="1460">
                        <c:v>36.575072681234175</c:v>
                      </c:pt>
                      <c:pt idx="1461">
                        <c:v>0</c:v>
                      </c:pt>
                      <c:pt idx="1462">
                        <c:v>0</c:v>
                      </c:pt>
                      <c:pt idx="1463">
                        <c:v>15.942980399512331</c:v>
                      </c:pt>
                      <c:pt idx="1464">
                        <c:v>0</c:v>
                      </c:pt>
                      <c:pt idx="1465">
                        <c:v>25.321204163931352</c:v>
                      </c:pt>
                      <c:pt idx="1466">
                        <c:v>14.067335646628528</c:v>
                      </c:pt>
                      <c:pt idx="1467">
                        <c:v>293.13004809873854</c:v>
                      </c:pt>
                      <c:pt idx="1468">
                        <c:v>1663.4903348761229</c:v>
                      </c:pt>
                      <c:pt idx="1469">
                        <c:v>157.90906615845356</c:v>
                      </c:pt>
                      <c:pt idx="1470">
                        <c:v>318.54070242308734</c:v>
                      </c:pt>
                      <c:pt idx="1471">
                        <c:v>1394.8634177330066</c:v>
                      </c:pt>
                      <c:pt idx="1472">
                        <c:v>315.81813231690711</c:v>
                      </c:pt>
                      <c:pt idx="1473">
                        <c:v>1882.2034667392684</c:v>
                      </c:pt>
                      <c:pt idx="1474">
                        <c:v>3008.4399673291587</c:v>
                      </c:pt>
                      <c:pt idx="1475">
                        <c:v>1108.9935565840819</c:v>
                      </c:pt>
                      <c:pt idx="1476">
                        <c:v>1083.5829022597331</c:v>
                      </c:pt>
                      <c:pt idx="1477">
                        <c:v>1067.2474816226518</c:v>
                      </c:pt>
                      <c:pt idx="1478">
                        <c:v>365.73191759687808</c:v>
                      </c:pt>
                      <c:pt idx="1479">
                        <c:v>871.22243397767488</c:v>
                      </c:pt>
                      <c:pt idx="1480">
                        <c:v>856.70206007804688</c:v>
                      </c:pt>
                      <c:pt idx="1481">
                        <c:v>858.51710681550037</c:v>
                      </c:pt>
                      <c:pt idx="1482">
                        <c:v>834.01397585987831</c:v>
                      </c:pt>
                      <c:pt idx="1483">
                        <c:v>819.49360196025043</c:v>
                      </c:pt>
                      <c:pt idx="1484">
                        <c:v>797.71304111080849</c:v>
                      </c:pt>
                      <c:pt idx="1485">
                        <c:v>761.41210636173878</c:v>
                      </c:pt>
                      <c:pt idx="1486">
                        <c:v>738.7240221435701</c:v>
                      </c:pt>
                      <c:pt idx="1487">
                        <c:v>781.37762047372712</c:v>
                      </c:pt>
                      <c:pt idx="1488">
                        <c:v>643.43406842726199</c:v>
                      </c:pt>
                      <c:pt idx="1489">
                        <c:v>646.15663853344222</c:v>
                      </c:pt>
                      <c:pt idx="1490">
                        <c:v>611.67075052182588</c:v>
                      </c:pt>
                      <c:pt idx="1491">
                        <c:v>588.98266630365731</c:v>
                      </c:pt>
                      <c:pt idx="1492">
                        <c:v>586.26009619747708</c:v>
                      </c:pt>
                      <c:pt idx="1493">
                        <c:v>515.47327343679092</c:v>
                      </c:pt>
                      <c:pt idx="1494">
                        <c:v>525.45603049278509</c:v>
                      </c:pt>
                      <c:pt idx="1495">
                        <c:v>490.06261911244212</c:v>
                      </c:pt>
                      <c:pt idx="1496">
                        <c:v>435.61121698883744</c:v>
                      </c:pt>
                      <c:pt idx="1497">
                        <c:v>427.4435066702967</c:v>
                      </c:pt>
                      <c:pt idx="1498">
                        <c:v>436.51874035756418</c:v>
                      </c:pt>
                      <c:pt idx="1499">
                        <c:v>332.15355295398854</c:v>
                      </c:pt>
                      <c:pt idx="1500">
                        <c:v>343.04383337870945</c:v>
                      </c:pt>
                      <c:pt idx="1501">
                        <c:v>322.17079589799437</c:v>
                      </c:pt>
                      <c:pt idx="1502">
                        <c:v>334.87612306016877</c:v>
                      </c:pt>
                      <c:pt idx="1503">
                        <c:v>302.20528178600597</c:v>
                      </c:pt>
                      <c:pt idx="1504">
                        <c:v>190.57990743261638</c:v>
                      </c:pt>
                      <c:pt idx="1505">
                        <c:v>182.41219711407567</c:v>
                      </c:pt>
                      <c:pt idx="1506">
                        <c:v>166.07677647699427</c:v>
                      </c:pt>
                      <c:pt idx="1507">
                        <c:v>162.4466830020873</c:v>
                      </c:pt>
                      <c:pt idx="1508">
                        <c:v>117.07051456575006</c:v>
                      </c:pt>
                      <c:pt idx="1509">
                        <c:v>117.07051456575006</c:v>
                      </c:pt>
                      <c:pt idx="1510">
                        <c:v>102.55014066612215</c:v>
                      </c:pt>
                      <c:pt idx="1511">
                        <c:v>463.74444141936652</c:v>
                      </c:pt>
                      <c:pt idx="1512">
                        <c:v>404.75542245212813</c:v>
                      </c:pt>
                      <c:pt idx="1513">
                        <c:v>409.29303929576184</c:v>
                      </c:pt>
                      <c:pt idx="1514">
                        <c:v>110.71785098466285</c:v>
                      </c:pt>
                      <c:pt idx="1515">
                        <c:v>81.67710318540702</c:v>
                      </c:pt>
                      <c:pt idx="1516">
                        <c:v>81.67710318540702</c:v>
                      </c:pt>
                      <c:pt idx="1517">
                        <c:v>84.399673291587249</c:v>
                      </c:pt>
                      <c:pt idx="1518">
                        <c:v>81.67710318540702</c:v>
                      </c:pt>
                      <c:pt idx="1519">
                        <c:v>84.399673291587249</c:v>
                      </c:pt>
                      <c:pt idx="1520">
                        <c:v>81.67710318540702</c:v>
                      </c:pt>
                      <c:pt idx="1521">
                        <c:v>81.67710318540702</c:v>
                      </c:pt>
                      <c:pt idx="1522">
                        <c:v>81.67710318540702</c:v>
                      </c:pt>
                      <c:pt idx="1523">
                        <c:v>81.67710318540702</c:v>
                      </c:pt>
                      <c:pt idx="1524">
                        <c:v>81.67710318540702</c:v>
                      </c:pt>
                      <c:pt idx="1525">
                        <c:v>81.67710318540702</c:v>
                      </c:pt>
                      <c:pt idx="1526">
                        <c:v>81.67710318540702</c:v>
                      </c:pt>
                      <c:pt idx="1527">
                        <c:v>69.879299391959336</c:v>
                      </c:pt>
                      <c:pt idx="1528">
                        <c:v>81.67710318540702</c:v>
                      </c:pt>
                      <c:pt idx="1529">
                        <c:v>81.67710318540702</c:v>
                      </c:pt>
                      <c:pt idx="1530">
                        <c:v>81.67710318540702</c:v>
                      </c:pt>
                      <c:pt idx="1531">
                        <c:v>81.67710318540702</c:v>
                      </c:pt>
                      <c:pt idx="1532">
                        <c:v>81.67710318540702</c:v>
                      </c:pt>
                      <c:pt idx="1533">
                        <c:v>81.67710318540702</c:v>
                      </c:pt>
                      <c:pt idx="1534">
                        <c:v>81.67710318540702</c:v>
                      </c:pt>
                      <c:pt idx="1535">
                        <c:v>81.67710318540702</c:v>
                      </c:pt>
                      <c:pt idx="1536">
                        <c:v>81.67710318540702</c:v>
                      </c:pt>
                      <c:pt idx="1537">
                        <c:v>81.67710318540702</c:v>
                      </c:pt>
                      <c:pt idx="1538">
                        <c:v>79.86205644795352</c:v>
                      </c:pt>
                      <c:pt idx="1539">
                        <c:v>0</c:v>
                      </c:pt>
                      <c:pt idx="1540">
                        <c:v>79.86205644795352</c:v>
                      </c:pt>
                      <c:pt idx="1541">
                        <c:v>79.86205644795352</c:v>
                      </c:pt>
                      <c:pt idx="1542">
                        <c:v>79.86205644795352</c:v>
                      </c:pt>
                      <c:pt idx="1543">
                        <c:v>79.86205644795352</c:v>
                      </c:pt>
                      <c:pt idx="1544">
                        <c:v>76.231962973046549</c:v>
                      </c:pt>
                      <c:pt idx="1545">
                        <c:v>77.139486341773292</c:v>
                      </c:pt>
                      <c:pt idx="1546">
                        <c:v>77.139486341773292</c:v>
                      </c:pt>
                      <c:pt idx="1547">
                        <c:v>72.601869498139564</c:v>
                      </c:pt>
                      <c:pt idx="1548">
                        <c:v>77.139486341773292</c:v>
                      </c:pt>
                      <c:pt idx="1549">
                        <c:v>77.139486341773292</c:v>
                      </c:pt>
                      <c:pt idx="1550">
                        <c:v>77.139486341773292</c:v>
                      </c:pt>
                      <c:pt idx="1551">
                        <c:v>77.139486341773292</c:v>
                      </c:pt>
                      <c:pt idx="1552">
                        <c:v>77.139486341773292</c:v>
                      </c:pt>
                      <c:pt idx="1553">
                        <c:v>77.139486341773292</c:v>
                      </c:pt>
                      <c:pt idx="1554">
                        <c:v>77.139486341773292</c:v>
                      </c:pt>
                      <c:pt idx="1555">
                        <c:v>77.139486341773292</c:v>
                      </c:pt>
                      <c:pt idx="1556">
                        <c:v>77.139486341773292</c:v>
                      </c:pt>
                      <c:pt idx="1557">
                        <c:v>68.971776023232593</c:v>
                      </c:pt>
                      <c:pt idx="1558">
                        <c:v>76.231962973046549</c:v>
                      </c:pt>
                      <c:pt idx="1559">
                        <c:v>76.231962973046549</c:v>
                      </c:pt>
                      <c:pt idx="1560">
                        <c:v>81.67710318540702</c:v>
                      </c:pt>
                      <c:pt idx="1561">
                        <c:v>76.231962973046549</c:v>
                      </c:pt>
                      <c:pt idx="1562">
                        <c:v>81.67710318540702</c:v>
                      </c:pt>
                      <c:pt idx="1563">
                        <c:v>76.231962973046549</c:v>
                      </c:pt>
                      <c:pt idx="1564">
                        <c:v>76.231962973046549</c:v>
                      </c:pt>
                      <c:pt idx="1565">
                        <c:v>81.67710318540702</c:v>
                      </c:pt>
                      <c:pt idx="1566">
                        <c:v>81.67710318540702</c:v>
                      </c:pt>
                      <c:pt idx="1567">
                        <c:v>81.67710318540702</c:v>
                      </c:pt>
                      <c:pt idx="1568">
                        <c:v>81.67710318540702</c:v>
                      </c:pt>
                      <c:pt idx="1569">
                        <c:v>73.509392866866321</c:v>
                      </c:pt>
                      <c:pt idx="1570">
                        <c:v>72.601869498139564</c:v>
                      </c:pt>
                      <c:pt idx="1571">
                        <c:v>72.601869498139564</c:v>
                      </c:pt>
                      <c:pt idx="1572">
                        <c:v>72.601869498139564</c:v>
                      </c:pt>
                      <c:pt idx="1573">
                        <c:v>72.601869498139564</c:v>
                      </c:pt>
                      <c:pt idx="1574">
                        <c:v>72.601869498139564</c:v>
                      </c:pt>
                      <c:pt idx="1575">
                        <c:v>72.601869498139564</c:v>
                      </c:pt>
                      <c:pt idx="1576">
                        <c:v>72.601869498139564</c:v>
                      </c:pt>
                      <c:pt idx="1577">
                        <c:v>72.601869498139564</c:v>
                      </c:pt>
                      <c:pt idx="1578">
                        <c:v>70.786822760686078</c:v>
                      </c:pt>
                      <c:pt idx="1579">
                        <c:v>70.786822760686078</c:v>
                      </c:pt>
                      <c:pt idx="1580">
                        <c:v>70.786822760686078</c:v>
                      </c:pt>
                      <c:pt idx="1581">
                        <c:v>81.67710318540702</c:v>
                      </c:pt>
                      <c:pt idx="1582">
                        <c:v>70.786822760686078</c:v>
                      </c:pt>
                      <c:pt idx="1583">
                        <c:v>70.786822760686078</c:v>
                      </c:pt>
                      <c:pt idx="1584">
                        <c:v>58.081495598511658</c:v>
                      </c:pt>
                      <c:pt idx="1585">
                        <c:v>70.786822760686078</c:v>
                      </c:pt>
                      <c:pt idx="1586">
                        <c:v>70.786822760686078</c:v>
                      </c:pt>
                      <c:pt idx="1587">
                        <c:v>70.786822760686078</c:v>
                      </c:pt>
                      <c:pt idx="1588">
                        <c:v>69.879299391959336</c:v>
                      </c:pt>
                      <c:pt idx="1589">
                        <c:v>69.879299391959336</c:v>
                      </c:pt>
                      <c:pt idx="1590">
                        <c:v>69.879299391959336</c:v>
                      </c:pt>
                      <c:pt idx="1591">
                        <c:v>81.67710318540702</c:v>
                      </c:pt>
                      <c:pt idx="1592">
                        <c:v>66.249205917052365</c:v>
                      </c:pt>
                      <c:pt idx="1593">
                        <c:v>66.249205917052365</c:v>
                      </c:pt>
                      <c:pt idx="1594">
                        <c:v>64.434159179598865</c:v>
                      </c:pt>
                      <c:pt idx="1595">
                        <c:v>66.249205917052365</c:v>
                      </c:pt>
                      <c:pt idx="1596">
                        <c:v>66.249205917052365</c:v>
                      </c:pt>
                      <c:pt idx="1597">
                        <c:v>64.434159179598865</c:v>
                      </c:pt>
                      <c:pt idx="1598">
                        <c:v>64.434159179598865</c:v>
                      </c:pt>
                      <c:pt idx="1599">
                        <c:v>64.434159179598865</c:v>
                      </c:pt>
                      <c:pt idx="1600">
                        <c:v>63.526635810872122</c:v>
                      </c:pt>
                      <c:pt idx="1601">
                        <c:v>63.526635810872122</c:v>
                      </c:pt>
                      <c:pt idx="1602">
                        <c:v>60.804065704691894</c:v>
                      </c:pt>
                      <c:pt idx="1603">
                        <c:v>58.081495598511658</c:v>
                      </c:pt>
                      <c:pt idx="1604">
                        <c:v>58.081495598511658</c:v>
                      </c:pt>
                      <c:pt idx="1605">
                        <c:v>58.081495598511658</c:v>
                      </c:pt>
                      <c:pt idx="1606">
                        <c:v>58.081495598511658</c:v>
                      </c:pt>
                      <c:pt idx="1607">
                        <c:v>58.081495598511658</c:v>
                      </c:pt>
                      <c:pt idx="1608">
                        <c:v>58.081495598511658</c:v>
                      </c:pt>
                      <c:pt idx="1609">
                        <c:v>57.173972229784908</c:v>
                      </c:pt>
                      <c:pt idx="1610">
                        <c:v>57.173972229784908</c:v>
                      </c:pt>
                      <c:pt idx="1611">
                        <c:v>57.173972229784908</c:v>
                      </c:pt>
                      <c:pt idx="1612">
                        <c:v>56.266448861058166</c:v>
                      </c:pt>
                      <c:pt idx="1613">
                        <c:v>46.283691805063974</c:v>
                      </c:pt>
                      <c:pt idx="1614">
                        <c:v>46.283691805063974</c:v>
                      </c:pt>
                      <c:pt idx="1615">
                        <c:v>46.283691805063974</c:v>
                      </c:pt>
                      <c:pt idx="1616">
                        <c:v>46.283691805063974</c:v>
                      </c:pt>
                      <c:pt idx="1617">
                        <c:v>46.283691805063974</c:v>
                      </c:pt>
                      <c:pt idx="1618">
                        <c:v>44.468645067610488</c:v>
                      </c:pt>
                      <c:pt idx="1619">
                        <c:v>44.468645067610488</c:v>
                      </c:pt>
                      <c:pt idx="1620">
                        <c:v>44.468645067610488</c:v>
                      </c:pt>
                      <c:pt idx="1621">
                        <c:v>44.468645067610488</c:v>
                      </c:pt>
                      <c:pt idx="1622">
                        <c:v>41.746074961430253</c:v>
                      </c:pt>
                      <c:pt idx="1623">
                        <c:v>42.653598330156996</c:v>
                      </c:pt>
                      <c:pt idx="1624">
                        <c:v>4.5376168436337228</c:v>
                      </c:pt>
                      <c:pt idx="1625">
                        <c:v>0</c:v>
                      </c:pt>
                      <c:pt idx="1626">
                        <c:v>0</c:v>
                      </c:pt>
                      <c:pt idx="1627">
                        <c:v>0</c:v>
                      </c:pt>
                      <c:pt idx="1628">
                        <c:v>1041.4813616883644</c:v>
                      </c:pt>
                      <c:pt idx="1629">
                        <c:v>1038.2469475216303</c:v>
                      </c:pt>
                      <c:pt idx="1630">
                        <c:v>2010.1884046252123</c:v>
                      </c:pt>
                      <c:pt idx="1631">
                        <c:v>72.774318751516134</c:v>
                      </c:pt>
                      <c:pt idx="1632">
                        <c:v>1341.4732756529474</c:v>
                      </c:pt>
                      <c:pt idx="1633">
                        <c:v>1286.4882348184685</c:v>
                      </c:pt>
                      <c:pt idx="1634">
                        <c:v>1474.892860030727</c:v>
                      </c:pt>
                      <c:pt idx="1635">
                        <c:v>1183.7955850246624</c:v>
                      </c:pt>
                      <c:pt idx="1636">
                        <c:v>130.99377375272906</c:v>
                      </c:pt>
                      <c:pt idx="1637">
                        <c:v>291.90587854774805</c:v>
                      </c:pt>
                      <c:pt idx="1638">
                        <c:v>1064.930864397186</c:v>
                      </c:pt>
                      <c:pt idx="1639">
                        <c:v>387.32109646640254</c:v>
                      </c:pt>
                      <c:pt idx="1640">
                        <c:v>992.15654564567001</c:v>
                      </c:pt>
                      <c:pt idx="1641">
                        <c:v>944.44893668634279</c:v>
                      </c:pt>
                      <c:pt idx="1642">
                        <c:v>885.42087814344632</c:v>
                      </c:pt>
                      <c:pt idx="1643">
                        <c:v>802.94331689172805</c:v>
                      </c:pt>
                      <c:pt idx="1644">
                        <c:v>778.68521064122262</c:v>
                      </c:pt>
                      <c:pt idx="1645">
                        <c:v>713.18832376485818</c:v>
                      </c:pt>
                      <c:pt idx="1646">
                        <c:v>595.94081022074886</c:v>
                      </c:pt>
                      <c:pt idx="1647">
                        <c:v>595.94081022074886</c:v>
                      </c:pt>
                      <c:pt idx="1648">
                        <c:v>515.889059594081</c:v>
                      </c:pt>
                      <c:pt idx="1649">
                        <c:v>484.35352146842405</c:v>
                      </c:pt>
                      <c:pt idx="1650">
                        <c:v>467.37284709307028</c:v>
                      </c:pt>
                      <c:pt idx="1651">
                        <c:v>459.28681167623517</c:v>
                      </c:pt>
                      <c:pt idx="1652">
                        <c:v>460.09541521791868</c:v>
                      </c:pt>
                      <c:pt idx="1653">
                        <c:v>430.98568771731226</c:v>
                      </c:pt>
                      <c:pt idx="1654">
                        <c:v>442.3061373008814</c:v>
                      </c:pt>
                      <c:pt idx="1655">
                        <c:v>397.83294250828823</c:v>
                      </c:pt>
                      <c:pt idx="1656">
                        <c:v>431.79429125899577</c:v>
                      </c:pt>
                      <c:pt idx="1657">
                        <c:v>390.55551063313658</c:v>
                      </c:pt>
                      <c:pt idx="1658">
                        <c:v>375.19204334114988</c:v>
                      </c:pt>
                      <c:pt idx="1659">
                        <c:v>367.10600792431472</c:v>
                      </c:pt>
                      <c:pt idx="1660">
                        <c:v>348.50812646559393</c:v>
                      </c:pt>
                      <c:pt idx="1661">
                        <c:v>346.89091938222691</c:v>
                      </c:pt>
                      <c:pt idx="1662">
                        <c:v>313.73817417320288</c:v>
                      </c:pt>
                      <c:pt idx="1663">
                        <c:v>314.54677771488639</c:v>
                      </c:pt>
                      <c:pt idx="1664">
                        <c:v>319.39839896498751</c:v>
                      </c:pt>
                      <c:pt idx="1665">
                        <c:v>314.54677771488639</c:v>
                      </c:pt>
                      <c:pt idx="1666">
                        <c:v>306.46074229805129</c:v>
                      </c:pt>
                      <c:pt idx="1667">
                        <c:v>285.43705021427996</c:v>
                      </c:pt>
                      <c:pt idx="1668">
                        <c:v>281.39403250586241</c:v>
                      </c:pt>
                      <c:pt idx="1669">
                        <c:v>269.2649793806097</c:v>
                      </c:pt>
                      <c:pt idx="1670">
                        <c:v>259.56173688040758</c:v>
                      </c:pt>
                      <c:pt idx="1671">
                        <c:v>188.40462521225845</c:v>
                      </c:pt>
                      <c:pt idx="1672">
                        <c:v>170.61534729522117</c:v>
                      </c:pt>
                      <c:pt idx="1673">
                        <c:v>165.76372604512008</c:v>
                      </c:pt>
                      <c:pt idx="1674">
                        <c:v>163.33791542006955</c:v>
                      </c:pt>
                      <c:pt idx="1675">
                        <c:v>145.54863750303227</c:v>
                      </c:pt>
                      <c:pt idx="1676">
                        <c:v>144.74003396134876</c:v>
                      </c:pt>
                      <c:pt idx="1677">
                        <c:v>133.41958437777959</c:v>
                      </c:pt>
                      <c:pt idx="1678">
                        <c:v>125.33354896094446</c:v>
                      </c:pt>
                      <c:pt idx="1679">
                        <c:v>118.86472062747636</c:v>
                      </c:pt>
                      <c:pt idx="1680">
                        <c:v>118.86472062747636</c:v>
                      </c:pt>
                      <c:pt idx="1681">
                        <c:v>104.30985687717313</c:v>
                      </c:pt>
                      <c:pt idx="1682">
                        <c:v>360.63717959084664</c:v>
                      </c:pt>
                      <c:pt idx="1683">
                        <c:v>733.40341230694594</c:v>
                      </c:pt>
                      <c:pt idx="1684">
                        <c:v>522.3578879275492</c:v>
                      </c:pt>
                      <c:pt idx="1685">
                        <c:v>600.79243147084992</c:v>
                      </c:pt>
                      <c:pt idx="1686">
                        <c:v>1094.0405918977926</c:v>
                      </c:pt>
                      <c:pt idx="1687">
                        <c:v>270.88218646397672</c:v>
                      </c:pt>
                      <c:pt idx="1688">
                        <c:v>515.889059594081</c:v>
                      </c:pt>
                      <c:pt idx="1689">
                        <c:v>1069.7824856472871</c:v>
                      </c:pt>
                      <c:pt idx="1690">
                        <c:v>279.77682542249539</c:v>
                      </c:pt>
                      <c:pt idx="1691">
                        <c:v>160.91210479501902</c:v>
                      </c:pt>
                      <c:pt idx="1692">
                        <c:v>105.92706396054015</c:v>
                      </c:pt>
                      <c:pt idx="1693">
                        <c:v>80.860354168351265</c:v>
                      </c:pt>
                      <c:pt idx="1694">
                        <c:v>72.774318751516134</c:v>
                      </c:pt>
                      <c:pt idx="1695">
                        <c:v>72.774318751516134</c:v>
                      </c:pt>
                      <c:pt idx="1696">
                        <c:v>72.774318751516134</c:v>
                      </c:pt>
                      <c:pt idx="1697">
                        <c:v>97.841028543705022</c:v>
                      </c:pt>
                      <c:pt idx="1698">
                        <c:v>0</c:v>
                      </c:pt>
                      <c:pt idx="1699">
                        <c:v>93.798010835287471</c:v>
                      </c:pt>
                      <c:pt idx="1700">
                        <c:v>72.774318751516134</c:v>
                      </c:pt>
                      <c:pt idx="1701">
                        <c:v>72.774318751516134</c:v>
                      </c:pt>
                      <c:pt idx="1702">
                        <c:v>71.965715209832624</c:v>
                      </c:pt>
                      <c:pt idx="1703">
                        <c:v>72.774318751516134</c:v>
                      </c:pt>
                      <c:pt idx="1704">
                        <c:v>72.774318751516134</c:v>
                      </c:pt>
                      <c:pt idx="1705">
                        <c:v>74.391525834883168</c:v>
                      </c:pt>
                      <c:pt idx="1706">
                        <c:v>72.774318751516134</c:v>
                      </c:pt>
                      <c:pt idx="1707">
                        <c:v>72.774318751516134</c:v>
                      </c:pt>
                      <c:pt idx="1708">
                        <c:v>72.774318751516134</c:v>
                      </c:pt>
                      <c:pt idx="1709">
                        <c:v>72.774318751516134</c:v>
                      </c:pt>
                      <c:pt idx="1710">
                        <c:v>77.625940001617209</c:v>
                      </c:pt>
                      <c:pt idx="1711">
                        <c:v>74.391525834883168</c:v>
                      </c:pt>
                      <c:pt idx="1712">
                        <c:v>13.746260208619715</c:v>
                      </c:pt>
                      <c:pt idx="1713">
                        <c:v>72.774318751516134</c:v>
                      </c:pt>
                      <c:pt idx="1714">
                        <c:v>72.774318751516134</c:v>
                      </c:pt>
                      <c:pt idx="1715">
                        <c:v>55.793644376162369</c:v>
                      </c:pt>
                      <c:pt idx="1716">
                        <c:v>71.157111668149113</c:v>
                      </c:pt>
                      <c:pt idx="1717">
                        <c:v>64.688283334681017</c:v>
                      </c:pt>
                      <c:pt idx="1718">
                        <c:v>42.04738416754266</c:v>
                      </c:pt>
                      <c:pt idx="1719">
                        <c:v>49.324816042694273</c:v>
                      </c:pt>
                      <c:pt idx="1720">
                        <c:v>48.516212501010756</c:v>
                      </c:pt>
                      <c:pt idx="1721">
                        <c:v>25.066709792188892</c:v>
                      </c:pt>
                      <c:pt idx="1722">
                        <c:v>6.4688283334681014</c:v>
                      </c:pt>
                      <c:pt idx="1723">
                        <c:v>3.2344141667340507</c:v>
                      </c:pt>
                      <c:pt idx="1724">
                        <c:v>3603.3124621288625</c:v>
                      </c:pt>
                      <c:pt idx="1725">
                        <c:v>3275.4325725442668</c:v>
                      </c:pt>
                      <c:pt idx="1726">
                        <c:v>2645.9301151282566</c:v>
                      </c:pt>
                      <c:pt idx="1727">
                        <c:v>441.66161718171412</c:v>
                      </c:pt>
                      <c:pt idx="1728">
                        <c:v>916.98646738032721</c:v>
                      </c:pt>
                      <c:pt idx="1729">
                        <c:v>559.48293274086041</c:v>
                      </c:pt>
                      <c:pt idx="1730">
                        <c:v>1114.926277519693</c:v>
                      </c:pt>
                      <c:pt idx="1731">
                        <c:v>10.098969905069682</c:v>
                      </c:pt>
                      <c:pt idx="1732">
                        <c:v>875.91732309971042</c:v>
                      </c:pt>
                      <c:pt idx="1733">
                        <c:v>1436.0735205009089</c:v>
                      </c:pt>
                      <c:pt idx="1734">
                        <c:v>253.82077694741801</c:v>
                      </c:pt>
                      <c:pt idx="1735">
                        <c:v>944.59031845418428</c:v>
                      </c:pt>
                      <c:pt idx="1736">
                        <c:v>875.91732309971042</c:v>
                      </c:pt>
                      <c:pt idx="1737">
                        <c:v>850.33326600686723</c:v>
                      </c:pt>
                      <c:pt idx="1738">
                        <c:v>856.39264794990902</c:v>
                      </c:pt>
                      <c:pt idx="1739">
                        <c:v>827.44226755537602</c:v>
                      </c:pt>
                      <c:pt idx="1740">
                        <c:v>821.38288561233412</c:v>
                      </c:pt>
                      <c:pt idx="1741">
                        <c:v>766.84844812495794</c:v>
                      </c:pt>
                      <c:pt idx="1742">
                        <c:v>723.08624520298929</c:v>
                      </c:pt>
                      <c:pt idx="1743">
                        <c:v>684.0368949033865</c:v>
                      </c:pt>
                      <c:pt idx="1744">
                        <c:v>662.49242577257121</c:v>
                      </c:pt>
                      <c:pt idx="1745">
                        <c:v>608.63125294553288</c:v>
                      </c:pt>
                      <c:pt idx="1746">
                        <c:v>597.18575371978727</c:v>
                      </c:pt>
                      <c:pt idx="1747">
                        <c:v>521.10684710159558</c:v>
                      </c:pt>
                      <c:pt idx="1748">
                        <c:v>488.11687874503463</c:v>
                      </c:pt>
                      <c:pt idx="1749">
                        <c:v>450.41405776610782</c:v>
                      </c:pt>
                      <c:pt idx="1750">
                        <c:v>440.98835252137616</c:v>
                      </c:pt>
                      <c:pt idx="1751">
                        <c:v>407.99838416481515</c:v>
                      </c:pt>
                      <c:pt idx="1752">
                        <c:v>93.583787786979059</c:v>
                      </c:pt>
                      <c:pt idx="1753">
                        <c:v>394.5330909580556</c:v>
                      </c:pt>
                      <c:pt idx="1754">
                        <c:v>367.60250454453643</c:v>
                      </c:pt>
                      <c:pt idx="1755">
                        <c:v>375.0084158082542</c:v>
                      </c:pt>
                      <c:pt idx="1756">
                        <c:v>355.4837406584528</c:v>
                      </c:pt>
                      <c:pt idx="1757">
                        <c:v>342.01844745169325</c:v>
                      </c:pt>
                      <c:pt idx="1758">
                        <c:v>321.14724298121592</c:v>
                      </c:pt>
                      <c:pt idx="1759">
                        <c:v>307.00868511411835</c:v>
                      </c:pt>
                      <c:pt idx="1760">
                        <c:v>301.62256783141453</c:v>
                      </c:pt>
                      <c:pt idx="1761">
                        <c:v>280.07809870059918</c:v>
                      </c:pt>
                      <c:pt idx="1762">
                        <c:v>147.44496061401736</c:v>
                      </c:pt>
                      <c:pt idx="1763">
                        <c:v>274.0187167575574</c:v>
                      </c:pt>
                      <c:pt idx="1764">
                        <c:v>278.73156937992326</c:v>
                      </c:pt>
                      <c:pt idx="1765">
                        <c:v>280.07809870059918</c:v>
                      </c:pt>
                      <c:pt idx="1766">
                        <c:v>269.30586413519154</c:v>
                      </c:pt>
                      <c:pt idx="1767">
                        <c:v>271.32565811620549</c:v>
                      </c:pt>
                      <c:pt idx="1768">
                        <c:v>252.47424762674206</c:v>
                      </c:pt>
                      <c:pt idx="1769">
                        <c:v>262.57321753181174</c:v>
                      </c:pt>
                      <c:pt idx="1770">
                        <c:v>255.16730626809397</c:v>
                      </c:pt>
                      <c:pt idx="1771">
                        <c:v>247.7613950043762</c:v>
                      </c:pt>
                      <c:pt idx="1772">
                        <c:v>238.33568975964451</c:v>
                      </c:pt>
                      <c:pt idx="1773">
                        <c:v>187.84084023429608</c:v>
                      </c:pt>
                      <c:pt idx="1774">
                        <c:v>176.39534100855045</c:v>
                      </c:pt>
                      <c:pt idx="1775">
                        <c:v>173.02901770686057</c:v>
                      </c:pt>
                      <c:pt idx="1776">
                        <c:v>158.21719517942503</c:v>
                      </c:pt>
                      <c:pt idx="1777">
                        <c:v>158.21719517942503</c:v>
                      </c:pt>
                      <c:pt idx="1778">
                        <c:v>135.32619672793373</c:v>
                      </c:pt>
                      <c:pt idx="1779">
                        <c:v>121.18763886083619</c:v>
                      </c:pt>
                      <c:pt idx="1780">
                        <c:v>111.08866895576651</c:v>
                      </c:pt>
                      <c:pt idx="1781">
                        <c:v>406.65185484413922</c:v>
                      </c:pt>
                      <c:pt idx="1782">
                        <c:v>778.96721201104151</c:v>
                      </c:pt>
                      <c:pt idx="1783">
                        <c:v>1104.8273076146234</c:v>
                      </c:pt>
                      <c:pt idx="1784">
                        <c:v>866.4916178549787</c:v>
                      </c:pt>
                      <c:pt idx="1785">
                        <c:v>490.80993738638659</c:v>
                      </c:pt>
                      <c:pt idx="1786">
                        <c:v>311.04827307614624</c:v>
                      </c:pt>
                      <c:pt idx="1787">
                        <c:v>164.27657712246685</c:v>
                      </c:pt>
                      <c:pt idx="1788">
                        <c:v>154.17760721739714</c:v>
                      </c:pt>
                      <c:pt idx="1789">
                        <c:v>106.37581633340065</c:v>
                      </c:pt>
                      <c:pt idx="1790">
                        <c:v>100.98969905069683</c:v>
                      </c:pt>
                      <c:pt idx="1791">
                        <c:v>100.31643439035885</c:v>
                      </c:pt>
                      <c:pt idx="1792">
                        <c:v>97.623375749006925</c:v>
                      </c:pt>
                      <c:pt idx="1793">
                        <c:v>0</c:v>
                      </c:pt>
                      <c:pt idx="1794">
                        <c:v>84.158082542247357</c:v>
                      </c:pt>
                      <c:pt idx="1795">
                        <c:v>89.544199824951178</c:v>
                      </c:pt>
                      <c:pt idx="1796">
                        <c:v>11.445499225745641</c:v>
                      </c:pt>
                      <c:pt idx="1797">
                        <c:v>6.0593819430418092</c:v>
                      </c:pt>
                      <c:pt idx="1798">
                        <c:v>61.267084090756072</c:v>
                      </c:pt>
                      <c:pt idx="1799">
                        <c:v>71.366053995825752</c:v>
                      </c:pt>
                      <c:pt idx="1800">
                        <c:v>60.593819430418094</c:v>
                      </c:pt>
                      <c:pt idx="1801">
                        <c:v>60.593819430418094</c:v>
                      </c:pt>
                      <c:pt idx="1802">
                        <c:v>60.593819430418094</c:v>
                      </c:pt>
                      <c:pt idx="1803">
                        <c:v>60.593819430418094</c:v>
                      </c:pt>
                      <c:pt idx="1804">
                        <c:v>60.593819430418094</c:v>
                      </c:pt>
                      <c:pt idx="1805">
                        <c:v>60.593819430418094</c:v>
                      </c:pt>
                      <c:pt idx="1806">
                        <c:v>60.593819430418094</c:v>
                      </c:pt>
                      <c:pt idx="1807">
                        <c:v>57.900760789066176</c:v>
                      </c:pt>
                      <c:pt idx="1808">
                        <c:v>60.593819430418094</c:v>
                      </c:pt>
                      <c:pt idx="1809">
                        <c:v>43.762202921968623</c:v>
                      </c:pt>
                      <c:pt idx="1810">
                        <c:v>17.504881168787449</c:v>
                      </c:pt>
                      <c:pt idx="1811">
                        <c:v>20.197939810139363</c:v>
                      </c:pt>
                      <c:pt idx="1812">
                        <c:v>9.425705244731704</c:v>
                      </c:pt>
                      <c:pt idx="1813">
                        <c:v>4.0395879620278734</c:v>
                      </c:pt>
                      <c:pt idx="1814">
                        <c:v>0</c:v>
                      </c:pt>
                      <c:pt idx="1815">
                        <c:v>1.3465293206759577</c:v>
                      </c:pt>
                      <c:pt idx="1816">
                        <c:v>1.3465293206759577</c:v>
                      </c:pt>
                      <c:pt idx="1817">
                        <c:v>3.3663233016898944</c:v>
                      </c:pt>
                      <c:pt idx="1818">
                        <c:v>0.67326466033797883</c:v>
                      </c:pt>
                      <c:pt idx="1819">
                        <c:v>0</c:v>
                      </c:pt>
                      <c:pt idx="1820">
                        <c:v>1.3465293206759577</c:v>
                      </c:pt>
                    </c:numCache>
                  </c:numRef>
                </c:val>
                <c:smooth val="0"/>
                <c:extLst>
                  <c:ext xmlns:c16="http://schemas.microsoft.com/office/drawing/2014/chart" uri="{C3380CC4-5D6E-409C-BE32-E72D297353CC}">
                    <c16:uniqueId val="{00000002-5117-40CD-A713-692F369BB5A9}"/>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'Time series'!$P$1</c15:sqref>
                        </c15:formulaRef>
                      </c:ext>
                    </c:extLst>
                    <c:strCache>
                      <c:ptCount val="1"/>
                      <c:pt idx="0">
                        <c:v>Predicción</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extLst xmlns:c15="http://schemas.microsoft.com/office/drawing/2012/chart">
                      <c:ext xmlns:c15="http://schemas.microsoft.com/office/drawing/2012/chart" uri="{02D57815-91ED-43cb-92C2-25804820EDAC}">
                        <c15:formulaRef>
                          <c15:sqref>'Time series'!$G$2:$H$1834</c15:sqref>
                        </c15:formulaRef>
                      </c:ext>
                    </c:extLst>
                    <c:multiLvlStrCache>
                      <c:ptCount val="1833"/>
                      <c:lvl>
                        <c:pt idx="35">
                          <c:v>ENE</c:v>
                        </c:pt>
                        <c:pt idx="197">
                          <c:v>FEB</c:v>
                        </c:pt>
                        <c:pt idx="354">
                          <c:v>MAR</c:v>
                        </c:pt>
                        <c:pt idx="462">
                          <c:v>ABR</c:v>
                        </c:pt>
                        <c:pt idx="510">
                          <c:v>MAY</c:v>
                        </c:pt>
                        <c:pt idx="558">
                          <c:v>JUN</c:v>
                        </c:pt>
                        <c:pt idx="693">
                          <c:v>JUL</c:v>
                        </c:pt>
                        <c:pt idx="775">
                          <c:v>AGO</c:v>
                        </c:pt>
                        <c:pt idx="835">
                          <c:v>SEP</c:v>
                        </c:pt>
                        <c:pt idx="896">
                          <c:v>OCT</c:v>
                        </c:pt>
                        <c:pt idx="1036">
                          <c:v>NOV</c:v>
                        </c:pt>
                        <c:pt idx="1155">
                          <c:v>DIC</c:v>
                        </c:pt>
                        <c:pt idx="1467">
                          <c:v>ENE</c:v>
                        </c:pt>
                        <c:pt idx="1628">
                          <c:v>FEB</c:v>
                        </c:pt>
                        <c:pt idx="1724">
                          <c:v>MAR</c:v>
                        </c:pt>
                        <c:pt idx="1821">
                          <c:v>ENE</c:v>
                        </c:pt>
                        <c:pt idx="1822">
                          <c:v>FEB</c:v>
                        </c:pt>
                        <c:pt idx="1823">
                          <c:v>MAR</c:v>
                        </c:pt>
                        <c:pt idx="1824">
                          <c:v>ABR</c:v>
                        </c:pt>
                        <c:pt idx="1825">
                          <c:v>MAY</c:v>
                        </c:pt>
                        <c:pt idx="1826">
                          <c:v>JUN</c:v>
                        </c:pt>
                        <c:pt idx="1827">
                          <c:v>JUL</c:v>
                        </c:pt>
                        <c:pt idx="1828">
                          <c:v>AGO</c:v>
                        </c:pt>
                        <c:pt idx="1829">
                          <c:v>SEP</c:v>
                        </c:pt>
                        <c:pt idx="1830">
                          <c:v>OCT</c:v>
                        </c:pt>
                        <c:pt idx="1831">
                          <c:v>NOV</c:v>
                        </c:pt>
                        <c:pt idx="1832">
                          <c:v>DIC</c:v>
                        </c:pt>
                      </c:lvl>
                      <c:lvl>
                        <c:pt idx="35">
                          <c:v>2020</c:v>
                        </c:pt>
                        <c:pt idx="1467">
                          <c:v>2021</c:v>
                        </c:pt>
                        <c:pt idx="1821">
                          <c:v>2021</c:v>
                        </c:pt>
                      </c:lvl>
                    </c:multiLvlStrCache>
                  </c:multiLvlStrRef>
                </c:cat>
                <c:val>
                  <c:numRef>
                    <c:extLst xmlns:c15="http://schemas.microsoft.com/office/drawing/2012/chart">
                      <c:ext xmlns:c15="http://schemas.microsoft.com/office/drawing/2012/chart" uri="{02D57815-91ED-43cb-92C2-25804820EDAC}">
                        <c15:formulaRef>
                          <c15:sqref>'Time series'!$P$2:$P$1834</c15:sqref>
                        </c15:formulaRef>
                      </c:ext>
                    </c:extLst>
                    <c:numCache>
                      <c:formatCode>General</c:formatCode>
                      <c:ptCount val="183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pt idx="522">
                        <c:v>0</c:v>
                      </c:pt>
                      <c:pt idx="523">
                        <c:v>0</c:v>
                      </c:pt>
                      <c:pt idx="524">
                        <c:v>0</c:v>
                      </c:pt>
                      <c:pt idx="525">
                        <c:v>0</c:v>
                      </c:pt>
                      <c:pt idx="526">
                        <c:v>0</c:v>
                      </c:pt>
                      <c:pt idx="527">
                        <c:v>0</c:v>
                      </c:pt>
                      <c:pt idx="528">
                        <c:v>0</c:v>
                      </c:pt>
                      <c:pt idx="529">
                        <c:v>0</c:v>
                      </c:pt>
                      <c:pt idx="530">
                        <c:v>0</c:v>
                      </c:pt>
                      <c:pt idx="531">
                        <c:v>0</c:v>
                      </c:pt>
                      <c:pt idx="532">
                        <c:v>0</c:v>
                      </c:pt>
                      <c:pt idx="533">
                        <c:v>0</c:v>
                      </c:pt>
                      <c:pt idx="534">
                        <c:v>0</c:v>
                      </c:pt>
                      <c:pt idx="535">
                        <c:v>0</c:v>
                      </c:pt>
                      <c:pt idx="536">
                        <c:v>0</c:v>
                      </c:pt>
                      <c:pt idx="537">
                        <c:v>0</c:v>
                      </c:pt>
                      <c:pt idx="538">
                        <c:v>0</c:v>
                      </c:pt>
                      <c:pt idx="539">
                        <c:v>0</c:v>
                      </c:pt>
                      <c:pt idx="540">
                        <c:v>0</c:v>
                      </c:pt>
                      <c:pt idx="541">
                        <c:v>0</c:v>
                      </c:pt>
                      <c:pt idx="542">
                        <c:v>0</c:v>
                      </c:pt>
                      <c:pt idx="543">
                        <c:v>0</c:v>
                      </c:pt>
                      <c:pt idx="544">
                        <c:v>0</c:v>
                      </c:pt>
                      <c:pt idx="545">
                        <c:v>0</c:v>
                      </c:pt>
                      <c:pt idx="546">
                        <c:v>0</c:v>
                      </c:pt>
                      <c:pt idx="547">
                        <c:v>0</c:v>
                      </c:pt>
                      <c:pt idx="548">
                        <c:v>0</c:v>
                      </c:pt>
                      <c:pt idx="549">
                        <c:v>0</c:v>
                      </c:pt>
                      <c:pt idx="550">
                        <c:v>0</c:v>
                      </c:pt>
                      <c:pt idx="551">
                        <c:v>0</c:v>
                      </c:pt>
                      <c:pt idx="552">
                        <c:v>0</c:v>
                      </c:pt>
                      <c:pt idx="553">
                        <c:v>0</c:v>
                      </c:pt>
                      <c:pt idx="554">
                        <c:v>0</c:v>
                      </c:pt>
                      <c:pt idx="555">
                        <c:v>0</c:v>
                      </c:pt>
                      <c:pt idx="556">
                        <c:v>0</c:v>
                      </c:pt>
                      <c:pt idx="557">
                        <c:v>0</c:v>
                      </c:pt>
                      <c:pt idx="558">
                        <c:v>0</c:v>
                      </c:pt>
                      <c:pt idx="559">
                        <c:v>0</c:v>
                      </c:pt>
                      <c:pt idx="560">
                        <c:v>0</c:v>
                      </c:pt>
                      <c:pt idx="561">
                        <c:v>0</c:v>
                      </c:pt>
                      <c:pt idx="562">
                        <c:v>0</c:v>
                      </c:pt>
                      <c:pt idx="563">
                        <c:v>0</c:v>
                      </c:pt>
                      <c:pt idx="564">
                        <c:v>0</c:v>
                      </c:pt>
                      <c:pt idx="565">
                        <c:v>0</c:v>
                      </c:pt>
                      <c:pt idx="566">
                        <c:v>0</c:v>
                      </c:pt>
                      <c:pt idx="567">
                        <c:v>0</c:v>
                      </c:pt>
                      <c:pt idx="568">
                        <c:v>0</c:v>
                      </c:pt>
                      <c:pt idx="569">
                        <c:v>0</c:v>
                      </c:pt>
                      <c:pt idx="570">
                        <c:v>0</c:v>
                      </c:pt>
                      <c:pt idx="571">
                        <c:v>0</c:v>
                      </c:pt>
                      <c:pt idx="572">
                        <c:v>0</c:v>
                      </c:pt>
                      <c:pt idx="573">
                        <c:v>0</c:v>
                      </c:pt>
                      <c:pt idx="574">
                        <c:v>0</c:v>
                      </c:pt>
                      <c:pt idx="575">
                        <c:v>0</c:v>
                      </c:pt>
                      <c:pt idx="576">
                        <c:v>0</c:v>
                      </c:pt>
                      <c:pt idx="577">
                        <c:v>0</c:v>
                      </c:pt>
                      <c:pt idx="578">
                        <c:v>0</c:v>
                      </c:pt>
                      <c:pt idx="579">
                        <c:v>0</c:v>
                      </c:pt>
                      <c:pt idx="580">
                        <c:v>0</c:v>
                      </c:pt>
                      <c:pt idx="581">
                        <c:v>0</c:v>
                      </c:pt>
                      <c:pt idx="582">
                        <c:v>0</c:v>
                      </c:pt>
                      <c:pt idx="583">
                        <c:v>0</c:v>
                      </c:pt>
                      <c:pt idx="584">
                        <c:v>0</c:v>
                      </c:pt>
                      <c:pt idx="585">
                        <c:v>0</c:v>
                      </c:pt>
                      <c:pt idx="586">
                        <c:v>0</c:v>
                      </c:pt>
                      <c:pt idx="587">
                        <c:v>0</c:v>
                      </c:pt>
                      <c:pt idx="588">
                        <c:v>0</c:v>
                      </c:pt>
                      <c:pt idx="589">
                        <c:v>0</c:v>
                      </c:pt>
                      <c:pt idx="590">
                        <c:v>0</c:v>
                      </c:pt>
                      <c:pt idx="591">
                        <c:v>0</c:v>
                      </c:pt>
                      <c:pt idx="592">
                        <c:v>0</c:v>
                      </c:pt>
                      <c:pt idx="593">
                        <c:v>0</c:v>
                      </c:pt>
                      <c:pt idx="594">
                        <c:v>0</c:v>
                      </c:pt>
                      <c:pt idx="595">
                        <c:v>0</c:v>
                      </c:pt>
                      <c:pt idx="596">
                        <c:v>0</c:v>
                      </c:pt>
                      <c:pt idx="597">
                        <c:v>0</c:v>
                      </c:pt>
                      <c:pt idx="598">
                        <c:v>0</c:v>
                      </c:pt>
                      <c:pt idx="599">
                        <c:v>0</c:v>
                      </c:pt>
                      <c:pt idx="600">
                        <c:v>0</c:v>
                      </c:pt>
                      <c:pt idx="601">
                        <c:v>0</c:v>
                      </c:pt>
                      <c:pt idx="602">
                        <c:v>0</c:v>
                      </c:pt>
                      <c:pt idx="603">
                        <c:v>0</c:v>
                      </c:pt>
                      <c:pt idx="604">
                        <c:v>0</c:v>
                      </c:pt>
                      <c:pt idx="605">
                        <c:v>0</c:v>
                      </c:pt>
                      <c:pt idx="606">
                        <c:v>0</c:v>
                      </c:pt>
                      <c:pt idx="607">
                        <c:v>0</c:v>
                      </c:pt>
                      <c:pt idx="608">
                        <c:v>0</c:v>
                      </c:pt>
                      <c:pt idx="609">
                        <c:v>0</c:v>
                      </c:pt>
                      <c:pt idx="610">
                        <c:v>0</c:v>
                      </c:pt>
                      <c:pt idx="611">
                        <c:v>0</c:v>
                      </c:pt>
                      <c:pt idx="612">
                        <c:v>0</c:v>
                      </c:pt>
                      <c:pt idx="613">
                        <c:v>0</c:v>
                      </c:pt>
                      <c:pt idx="614">
                        <c:v>0</c:v>
                      </c:pt>
                      <c:pt idx="615">
                        <c:v>0</c:v>
                      </c:pt>
                      <c:pt idx="616">
                        <c:v>0</c:v>
                      </c:pt>
                      <c:pt idx="617">
                        <c:v>0</c:v>
                      </c:pt>
                      <c:pt idx="618">
                        <c:v>0</c:v>
                      </c:pt>
                      <c:pt idx="619">
                        <c:v>0</c:v>
                      </c:pt>
                      <c:pt idx="620">
                        <c:v>0</c:v>
                      </c:pt>
                      <c:pt idx="621">
                        <c:v>0</c:v>
                      </c:pt>
                      <c:pt idx="622">
                        <c:v>0</c:v>
                      </c:pt>
                      <c:pt idx="623">
                        <c:v>0</c:v>
                      </c:pt>
                      <c:pt idx="624">
                        <c:v>0</c:v>
                      </c:pt>
                      <c:pt idx="625">
                        <c:v>0</c:v>
                      </c:pt>
                      <c:pt idx="626">
                        <c:v>0</c:v>
                      </c:pt>
                      <c:pt idx="627">
                        <c:v>0</c:v>
                      </c:pt>
                      <c:pt idx="628">
                        <c:v>0</c:v>
                      </c:pt>
                      <c:pt idx="629">
                        <c:v>0</c:v>
                      </c:pt>
                      <c:pt idx="630">
                        <c:v>0</c:v>
                      </c:pt>
                      <c:pt idx="631">
                        <c:v>0</c:v>
                      </c:pt>
                      <c:pt idx="632">
                        <c:v>0</c:v>
                      </c:pt>
                      <c:pt idx="633">
                        <c:v>0</c:v>
                      </c:pt>
                      <c:pt idx="634">
                        <c:v>0</c:v>
                      </c:pt>
                      <c:pt idx="635">
                        <c:v>0</c:v>
                      </c:pt>
                      <c:pt idx="636">
                        <c:v>0</c:v>
                      </c:pt>
                      <c:pt idx="637">
                        <c:v>0</c:v>
                      </c:pt>
                      <c:pt idx="638">
                        <c:v>0</c:v>
                      </c:pt>
                      <c:pt idx="639">
                        <c:v>0</c:v>
                      </c:pt>
                      <c:pt idx="640">
                        <c:v>0</c:v>
                      </c:pt>
                      <c:pt idx="641">
                        <c:v>0</c:v>
                      </c:pt>
                      <c:pt idx="642">
                        <c:v>0</c:v>
                      </c:pt>
                      <c:pt idx="643">
                        <c:v>0</c:v>
                      </c:pt>
                      <c:pt idx="644">
                        <c:v>0</c:v>
                      </c:pt>
                      <c:pt idx="645">
                        <c:v>0</c:v>
                      </c:pt>
                      <c:pt idx="646">
                        <c:v>0</c:v>
                      </c:pt>
                      <c:pt idx="647">
                        <c:v>0</c:v>
                      </c:pt>
                      <c:pt idx="648">
                        <c:v>0</c:v>
                      </c:pt>
                      <c:pt idx="649">
                        <c:v>0</c:v>
                      </c:pt>
                      <c:pt idx="650">
                        <c:v>0</c:v>
                      </c:pt>
                      <c:pt idx="651">
                        <c:v>0</c:v>
                      </c:pt>
                      <c:pt idx="652">
                        <c:v>0</c:v>
                      </c:pt>
                      <c:pt idx="653">
                        <c:v>0</c:v>
                      </c:pt>
                      <c:pt idx="654">
                        <c:v>0</c:v>
                      </c:pt>
                      <c:pt idx="655">
                        <c:v>0</c:v>
                      </c:pt>
                      <c:pt idx="656">
                        <c:v>0</c:v>
                      </c:pt>
                      <c:pt idx="657">
                        <c:v>0</c:v>
                      </c:pt>
                      <c:pt idx="658">
                        <c:v>0</c:v>
                      </c:pt>
                      <c:pt idx="659">
                        <c:v>0</c:v>
                      </c:pt>
                      <c:pt idx="660">
                        <c:v>0</c:v>
                      </c:pt>
                      <c:pt idx="661">
                        <c:v>0</c:v>
                      </c:pt>
                      <c:pt idx="662">
                        <c:v>0</c:v>
                      </c:pt>
                      <c:pt idx="663">
                        <c:v>0</c:v>
                      </c:pt>
                      <c:pt idx="664">
                        <c:v>0</c:v>
                      </c:pt>
                      <c:pt idx="665">
                        <c:v>0</c:v>
                      </c:pt>
                      <c:pt idx="666">
                        <c:v>0</c:v>
                      </c:pt>
                      <c:pt idx="667">
                        <c:v>0</c:v>
                      </c:pt>
                      <c:pt idx="668">
                        <c:v>0</c:v>
                      </c:pt>
                      <c:pt idx="669">
                        <c:v>0</c:v>
                      </c:pt>
                      <c:pt idx="670">
                        <c:v>0</c:v>
                      </c:pt>
                      <c:pt idx="671">
                        <c:v>0</c:v>
                      </c:pt>
                      <c:pt idx="672">
                        <c:v>0</c:v>
                      </c:pt>
                      <c:pt idx="673">
                        <c:v>0</c:v>
                      </c:pt>
                      <c:pt idx="674">
                        <c:v>0</c:v>
                      </c:pt>
                      <c:pt idx="675">
                        <c:v>0</c:v>
                      </c:pt>
                      <c:pt idx="676">
                        <c:v>0</c:v>
                      </c:pt>
                      <c:pt idx="677">
                        <c:v>0</c:v>
                      </c:pt>
                      <c:pt idx="678">
                        <c:v>0</c:v>
                      </c:pt>
                      <c:pt idx="679">
                        <c:v>0</c:v>
                      </c:pt>
                      <c:pt idx="680">
                        <c:v>0</c:v>
                      </c:pt>
                      <c:pt idx="681">
                        <c:v>0</c:v>
                      </c:pt>
                      <c:pt idx="682">
                        <c:v>0</c:v>
                      </c:pt>
                      <c:pt idx="683">
                        <c:v>0</c:v>
                      </c:pt>
                      <c:pt idx="684">
                        <c:v>0</c:v>
                      </c:pt>
                      <c:pt idx="685">
                        <c:v>0</c:v>
                      </c:pt>
                      <c:pt idx="686">
                        <c:v>0</c:v>
                      </c:pt>
                      <c:pt idx="687">
                        <c:v>0</c:v>
                      </c:pt>
                      <c:pt idx="688">
                        <c:v>0</c:v>
                      </c:pt>
                      <c:pt idx="689">
                        <c:v>0</c:v>
                      </c:pt>
                      <c:pt idx="690">
                        <c:v>0</c:v>
                      </c:pt>
                      <c:pt idx="691">
                        <c:v>0</c:v>
                      </c:pt>
                      <c:pt idx="692">
                        <c:v>0</c:v>
                      </c:pt>
                      <c:pt idx="693">
                        <c:v>0</c:v>
                      </c:pt>
                      <c:pt idx="694">
                        <c:v>0</c:v>
                      </c:pt>
                      <c:pt idx="695">
                        <c:v>0</c:v>
                      </c:pt>
                      <c:pt idx="696">
                        <c:v>0</c:v>
                      </c:pt>
                      <c:pt idx="697">
                        <c:v>0</c:v>
                      </c:pt>
                      <c:pt idx="698">
                        <c:v>0</c:v>
                      </c:pt>
                      <c:pt idx="699">
                        <c:v>0</c:v>
                      </c:pt>
                      <c:pt idx="700">
                        <c:v>0</c:v>
                      </c:pt>
                      <c:pt idx="701">
                        <c:v>0</c:v>
                      </c:pt>
                      <c:pt idx="702">
                        <c:v>0</c:v>
                      </c:pt>
                      <c:pt idx="703">
                        <c:v>0</c:v>
                      </c:pt>
                      <c:pt idx="704">
                        <c:v>0</c:v>
                      </c:pt>
                      <c:pt idx="705">
                        <c:v>0</c:v>
                      </c:pt>
                      <c:pt idx="706">
                        <c:v>0</c:v>
                      </c:pt>
                      <c:pt idx="707">
                        <c:v>0</c:v>
                      </c:pt>
                      <c:pt idx="708">
                        <c:v>0</c:v>
                      </c:pt>
                      <c:pt idx="709">
                        <c:v>0</c:v>
                      </c:pt>
                      <c:pt idx="710">
                        <c:v>0</c:v>
                      </c:pt>
                      <c:pt idx="711">
                        <c:v>0</c:v>
                      </c:pt>
                      <c:pt idx="712">
                        <c:v>0</c:v>
                      </c:pt>
                      <c:pt idx="713">
                        <c:v>0</c:v>
                      </c:pt>
                      <c:pt idx="714">
                        <c:v>0</c:v>
                      </c:pt>
                      <c:pt idx="715">
                        <c:v>0</c:v>
                      </c:pt>
                      <c:pt idx="716">
                        <c:v>0</c:v>
                      </c:pt>
                      <c:pt idx="717">
                        <c:v>0</c:v>
                      </c:pt>
                      <c:pt idx="718">
                        <c:v>0</c:v>
                      </c:pt>
                      <c:pt idx="719">
                        <c:v>0</c:v>
                      </c:pt>
                      <c:pt idx="720">
                        <c:v>0</c:v>
                      </c:pt>
                      <c:pt idx="721">
                        <c:v>0</c:v>
                      </c:pt>
                      <c:pt idx="722">
                        <c:v>0</c:v>
                      </c:pt>
                      <c:pt idx="723">
                        <c:v>0</c:v>
                      </c:pt>
                      <c:pt idx="724">
                        <c:v>0</c:v>
                      </c:pt>
                      <c:pt idx="725">
                        <c:v>0</c:v>
                      </c:pt>
                      <c:pt idx="726">
                        <c:v>0</c:v>
                      </c:pt>
                      <c:pt idx="727">
                        <c:v>0</c:v>
                      </c:pt>
                      <c:pt idx="728">
                        <c:v>0</c:v>
                      </c:pt>
                      <c:pt idx="729">
                        <c:v>0</c:v>
                      </c:pt>
                      <c:pt idx="730">
                        <c:v>0</c:v>
                      </c:pt>
                      <c:pt idx="731">
                        <c:v>0</c:v>
                      </c:pt>
                      <c:pt idx="732">
                        <c:v>0</c:v>
                      </c:pt>
                      <c:pt idx="733">
                        <c:v>0</c:v>
                      </c:pt>
                      <c:pt idx="734">
                        <c:v>0</c:v>
                      </c:pt>
                      <c:pt idx="735">
                        <c:v>0</c:v>
                      </c:pt>
                      <c:pt idx="736">
                        <c:v>0</c:v>
                      </c:pt>
                      <c:pt idx="737">
                        <c:v>0</c:v>
                      </c:pt>
                      <c:pt idx="738">
                        <c:v>0</c:v>
                      </c:pt>
                      <c:pt idx="739">
                        <c:v>0</c:v>
                      </c:pt>
                      <c:pt idx="740">
                        <c:v>0</c:v>
                      </c:pt>
                      <c:pt idx="741">
                        <c:v>0</c:v>
                      </c:pt>
                      <c:pt idx="742">
                        <c:v>0</c:v>
                      </c:pt>
                      <c:pt idx="743">
                        <c:v>0</c:v>
                      </c:pt>
                      <c:pt idx="744">
                        <c:v>0</c:v>
                      </c:pt>
                      <c:pt idx="745">
                        <c:v>0</c:v>
                      </c:pt>
                      <c:pt idx="746">
                        <c:v>0</c:v>
                      </c:pt>
                      <c:pt idx="747">
                        <c:v>0</c:v>
                      </c:pt>
                      <c:pt idx="748">
                        <c:v>0</c:v>
                      </c:pt>
                      <c:pt idx="749">
                        <c:v>0</c:v>
                      </c:pt>
                      <c:pt idx="750">
                        <c:v>0</c:v>
                      </c:pt>
                      <c:pt idx="751">
                        <c:v>0</c:v>
                      </c:pt>
                      <c:pt idx="752">
                        <c:v>0</c:v>
                      </c:pt>
                      <c:pt idx="753">
                        <c:v>0</c:v>
                      </c:pt>
                      <c:pt idx="754">
                        <c:v>0</c:v>
                      </c:pt>
                      <c:pt idx="755">
                        <c:v>0</c:v>
                      </c:pt>
                      <c:pt idx="756">
                        <c:v>0</c:v>
                      </c:pt>
                      <c:pt idx="757">
                        <c:v>0</c:v>
                      </c:pt>
                      <c:pt idx="758">
                        <c:v>0</c:v>
                      </c:pt>
                      <c:pt idx="759">
                        <c:v>0</c:v>
                      </c:pt>
                      <c:pt idx="760">
                        <c:v>0</c:v>
                      </c:pt>
                      <c:pt idx="761">
                        <c:v>0</c:v>
                      </c:pt>
                      <c:pt idx="762">
                        <c:v>0</c:v>
                      </c:pt>
                      <c:pt idx="763">
                        <c:v>0</c:v>
                      </c:pt>
                      <c:pt idx="764">
                        <c:v>0</c:v>
                      </c:pt>
                      <c:pt idx="765">
                        <c:v>0</c:v>
                      </c:pt>
                      <c:pt idx="766">
                        <c:v>0</c:v>
                      </c:pt>
                      <c:pt idx="767">
                        <c:v>0</c:v>
                      </c:pt>
                      <c:pt idx="768">
                        <c:v>0</c:v>
                      </c:pt>
                      <c:pt idx="769">
                        <c:v>0</c:v>
                      </c:pt>
                      <c:pt idx="770">
                        <c:v>0</c:v>
                      </c:pt>
                      <c:pt idx="771">
                        <c:v>0</c:v>
                      </c:pt>
                      <c:pt idx="772">
                        <c:v>0</c:v>
                      </c:pt>
                      <c:pt idx="773">
                        <c:v>0</c:v>
                      </c:pt>
                      <c:pt idx="774">
                        <c:v>0</c:v>
                      </c:pt>
                      <c:pt idx="775">
                        <c:v>0</c:v>
                      </c:pt>
                      <c:pt idx="776">
                        <c:v>0</c:v>
                      </c:pt>
                      <c:pt idx="777">
                        <c:v>0</c:v>
                      </c:pt>
                      <c:pt idx="778">
                        <c:v>0</c:v>
                      </c:pt>
                      <c:pt idx="779">
                        <c:v>0</c:v>
                      </c:pt>
                      <c:pt idx="780">
                        <c:v>0</c:v>
                      </c:pt>
                      <c:pt idx="781">
                        <c:v>0</c:v>
                      </c:pt>
                      <c:pt idx="782">
                        <c:v>0</c:v>
                      </c:pt>
                      <c:pt idx="783">
                        <c:v>0</c:v>
                      </c:pt>
                      <c:pt idx="784">
                        <c:v>0</c:v>
                      </c:pt>
                      <c:pt idx="785">
                        <c:v>0</c:v>
                      </c:pt>
                      <c:pt idx="786">
                        <c:v>0</c:v>
                      </c:pt>
                      <c:pt idx="787">
                        <c:v>0</c:v>
                      </c:pt>
                      <c:pt idx="788">
                        <c:v>0</c:v>
                      </c:pt>
                      <c:pt idx="789">
                        <c:v>0</c:v>
                      </c:pt>
                      <c:pt idx="790">
                        <c:v>0</c:v>
                      </c:pt>
                      <c:pt idx="791">
                        <c:v>0</c:v>
                      </c:pt>
                      <c:pt idx="792">
                        <c:v>0</c:v>
                      </c:pt>
                      <c:pt idx="793">
                        <c:v>0</c:v>
                      </c:pt>
                      <c:pt idx="794">
                        <c:v>0</c:v>
                      </c:pt>
                      <c:pt idx="795">
                        <c:v>0</c:v>
                      </c:pt>
                      <c:pt idx="796">
                        <c:v>0</c:v>
                      </c:pt>
                      <c:pt idx="797">
                        <c:v>0</c:v>
                      </c:pt>
                      <c:pt idx="798">
                        <c:v>0</c:v>
                      </c:pt>
                      <c:pt idx="799">
                        <c:v>0</c:v>
                      </c:pt>
                      <c:pt idx="800">
                        <c:v>0</c:v>
                      </c:pt>
                      <c:pt idx="801">
                        <c:v>0</c:v>
                      </c:pt>
                      <c:pt idx="802">
                        <c:v>0</c:v>
                      </c:pt>
                      <c:pt idx="803">
                        <c:v>0</c:v>
                      </c:pt>
                      <c:pt idx="804">
                        <c:v>0</c:v>
                      </c:pt>
                      <c:pt idx="805">
                        <c:v>0</c:v>
                      </c:pt>
                      <c:pt idx="806">
                        <c:v>0</c:v>
                      </c:pt>
                      <c:pt idx="807">
                        <c:v>0</c:v>
                      </c:pt>
                      <c:pt idx="808">
                        <c:v>0</c:v>
                      </c:pt>
                      <c:pt idx="809">
                        <c:v>0</c:v>
                      </c:pt>
                      <c:pt idx="810">
                        <c:v>0</c:v>
                      </c:pt>
                      <c:pt idx="811">
                        <c:v>0</c:v>
                      </c:pt>
                      <c:pt idx="812">
                        <c:v>0</c:v>
                      </c:pt>
                      <c:pt idx="813">
                        <c:v>0</c:v>
                      </c:pt>
                      <c:pt idx="814">
                        <c:v>0</c:v>
                      </c:pt>
                      <c:pt idx="815">
                        <c:v>0</c:v>
                      </c:pt>
                      <c:pt idx="816">
                        <c:v>0</c:v>
                      </c:pt>
                      <c:pt idx="817">
                        <c:v>0</c:v>
                      </c:pt>
                      <c:pt idx="818">
                        <c:v>0</c:v>
                      </c:pt>
                      <c:pt idx="819">
                        <c:v>0</c:v>
                      </c:pt>
                      <c:pt idx="820">
                        <c:v>0</c:v>
                      </c:pt>
                      <c:pt idx="821">
                        <c:v>0</c:v>
                      </c:pt>
                      <c:pt idx="822">
                        <c:v>0</c:v>
                      </c:pt>
                      <c:pt idx="823">
                        <c:v>0</c:v>
                      </c:pt>
                      <c:pt idx="824">
                        <c:v>0</c:v>
                      </c:pt>
                      <c:pt idx="825">
                        <c:v>0</c:v>
                      </c:pt>
                      <c:pt idx="826">
                        <c:v>0</c:v>
                      </c:pt>
                      <c:pt idx="827">
                        <c:v>0</c:v>
                      </c:pt>
                      <c:pt idx="828">
                        <c:v>0</c:v>
                      </c:pt>
                      <c:pt idx="829">
                        <c:v>0</c:v>
                      </c:pt>
                      <c:pt idx="830">
                        <c:v>0</c:v>
                      </c:pt>
                      <c:pt idx="831">
                        <c:v>0</c:v>
                      </c:pt>
                      <c:pt idx="832">
                        <c:v>0</c:v>
                      </c:pt>
                      <c:pt idx="833">
                        <c:v>0</c:v>
                      </c:pt>
                      <c:pt idx="834">
                        <c:v>0</c:v>
                      </c:pt>
                      <c:pt idx="835">
                        <c:v>0</c:v>
                      </c:pt>
                      <c:pt idx="836">
                        <c:v>0</c:v>
                      </c:pt>
                      <c:pt idx="837">
                        <c:v>0</c:v>
                      </c:pt>
                      <c:pt idx="838">
                        <c:v>0</c:v>
                      </c:pt>
                      <c:pt idx="839">
                        <c:v>0</c:v>
                      </c:pt>
                      <c:pt idx="840">
                        <c:v>0</c:v>
                      </c:pt>
                      <c:pt idx="841">
                        <c:v>0</c:v>
                      </c:pt>
                      <c:pt idx="842">
                        <c:v>0</c:v>
                      </c:pt>
                      <c:pt idx="843">
                        <c:v>0</c:v>
                      </c:pt>
                      <c:pt idx="844">
                        <c:v>0</c:v>
                      </c:pt>
                      <c:pt idx="845">
                        <c:v>0</c:v>
                      </c:pt>
                      <c:pt idx="846">
                        <c:v>0</c:v>
                      </c:pt>
                      <c:pt idx="847">
                        <c:v>0</c:v>
                      </c:pt>
                      <c:pt idx="848">
                        <c:v>0</c:v>
                      </c:pt>
                      <c:pt idx="849">
                        <c:v>0</c:v>
                      </c:pt>
                      <c:pt idx="850">
                        <c:v>0</c:v>
                      </c:pt>
                      <c:pt idx="851">
                        <c:v>0</c:v>
                      </c:pt>
                      <c:pt idx="852">
                        <c:v>0</c:v>
                      </c:pt>
                      <c:pt idx="853">
                        <c:v>0</c:v>
                      </c:pt>
                      <c:pt idx="854">
                        <c:v>0</c:v>
                      </c:pt>
                      <c:pt idx="855">
                        <c:v>0</c:v>
                      </c:pt>
                      <c:pt idx="856">
                        <c:v>0</c:v>
                      </c:pt>
                      <c:pt idx="857">
                        <c:v>0</c:v>
                      </c:pt>
                      <c:pt idx="858">
                        <c:v>0</c:v>
                      </c:pt>
                      <c:pt idx="859">
                        <c:v>0</c:v>
                      </c:pt>
                      <c:pt idx="860">
                        <c:v>0</c:v>
                      </c:pt>
                      <c:pt idx="861">
                        <c:v>0</c:v>
                      </c:pt>
                      <c:pt idx="862">
                        <c:v>0</c:v>
                      </c:pt>
                      <c:pt idx="863">
                        <c:v>0</c:v>
                      </c:pt>
                      <c:pt idx="864">
                        <c:v>0</c:v>
                      </c:pt>
                      <c:pt idx="865">
                        <c:v>0</c:v>
                      </c:pt>
                      <c:pt idx="866">
                        <c:v>0</c:v>
                      </c:pt>
                      <c:pt idx="867">
                        <c:v>0</c:v>
                      </c:pt>
                      <c:pt idx="868">
                        <c:v>0</c:v>
                      </c:pt>
                      <c:pt idx="869">
                        <c:v>0</c:v>
                      </c:pt>
                      <c:pt idx="870">
                        <c:v>0</c:v>
                      </c:pt>
                      <c:pt idx="871">
                        <c:v>0</c:v>
                      </c:pt>
                      <c:pt idx="872">
                        <c:v>0</c:v>
                      </c:pt>
                      <c:pt idx="873">
                        <c:v>0</c:v>
                      </c:pt>
                      <c:pt idx="874">
                        <c:v>0</c:v>
                      </c:pt>
                      <c:pt idx="875">
                        <c:v>0</c:v>
                      </c:pt>
                      <c:pt idx="876">
                        <c:v>0</c:v>
                      </c:pt>
                      <c:pt idx="877">
                        <c:v>0</c:v>
                      </c:pt>
                      <c:pt idx="878">
                        <c:v>0</c:v>
                      </c:pt>
                      <c:pt idx="879">
                        <c:v>0</c:v>
                      </c:pt>
                      <c:pt idx="880">
                        <c:v>0</c:v>
                      </c:pt>
                      <c:pt idx="881">
                        <c:v>0</c:v>
                      </c:pt>
                      <c:pt idx="882">
                        <c:v>0</c:v>
                      </c:pt>
                      <c:pt idx="883">
                        <c:v>0</c:v>
                      </c:pt>
                      <c:pt idx="884">
                        <c:v>0</c:v>
                      </c:pt>
                      <c:pt idx="885">
                        <c:v>0</c:v>
                      </c:pt>
                      <c:pt idx="886">
                        <c:v>0</c:v>
                      </c:pt>
                      <c:pt idx="887">
                        <c:v>0</c:v>
                      </c:pt>
                      <c:pt idx="888">
                        <c:v>0</c:v>
                      </c:pt>
                      <c:pt idx="889">
                        <c:v>0</c:v>
                      </c:pt>
                      <c:pt idx="890">
                        <c:v>0</c:v>
                      </c:pt>
                      <c:pt idx="891">
                        <c:v>0</c:v>
                      </c:pt>
                      <c:pt idx="892">
                        <c:v>0</c:v>
                      </c:pt>
                      <c:pt idx="893">
                        <c:v>0</c:v>
                      </c:pt>
                      <c:pt idx="894">
                        <c:v>0</c:v>
                      </c:pt>
                      <c:pt idx="895">
                        <c:v>0</c:v>
                      </c:pt>
                      <c:pt idx="896">
                        <c:v>0</c:v>
                      </c:pt>
                      <c:pt idx="897">
                        <c:v>0</c:v>
                      </c:pt>
                      <c:pt idx="898">
                        <c:v>0</c:v>
                      </c:pt>
                      <c:pt idx="899">
                        <c:v>0</c:v>
                      </c:pt>
                      <c:pt idx="900">
                        <c:v>0</c:v>
                      </c:pt>
                      <c:pt idx="901">
                        <c:v>0</c:v>
                      </c:pt>
                      <c:pt idx="902">
                        <c:v>0</c:v>
                      </c:pt>
                      <c:pt idx="903">
                        <c:v>0</c:v>
                      </c:pt>
                      <c:pt idx="904">
                        <c:v>0</c:v>
                      </c:pt>
                      <c:pt idx="905">
                        <c:v>0</c:v>
                      </c:pt>
                      <c:pt idx="906">
                        <c:v>0</c:v>
                      </c:pt>
                      <c:pt idx="907">
                        <c:v>0</c:v>
                      </c:pt>
                      <c:pt idx="908">
                        <c:v>0</c:v>
                      </c:pt>
                      <c:pt idx="909">
                        <c:v>0</c:v>
                      </c:pt>
                      <c:pt idx="910">
                        <c:v>0</c:v>
                      </c:pt>
                      <c:pt idx="911">
                        <c:v>0</c:v>
                      </c:pt>
                      <c:pt idx="912">
                        <c:v>0</c:v>
                      </c:pt>
                      <c:pt idx="913">
                        <c:v>0</c:v>
                      </c:pt>
                      <c:pt idx="914">
                        <c:v>0</c:v>
                      </c:pt>
                      <c:pt idx="915">
                        <c:v>0</c:v>
                      </c:pt>
                      <c:pt idx="916">
                        <c:v>0</c:v>
                      </c:pt>
                      <c:pt idx="917">
                        <c:v>0</c:v>
                      </c:pt>
                      <c:pt idx="918">
                        <c:v>0</c:v>
                      </c:pt>
                      <c:pt idx="919">
                        <c:v>0</c:v>
                      </c:pt>
                      <c:pt idx="920">
                        <c:v>0</c:v>
                      </c:pt>
                      <c:pt idx="921">
                        <c:v>0</c:v>
                      </c:pt>
                      <c:pt idx="922">
                        <c:v>0</c:v>
                      </c:pt>
                      <c:pt idx="923">
                        <c:v>0</c:v>
                      </c:pt>
                      <c:pt idx="924">
                        <c:v>0</c:v>
                      </c:pt>
                      <c:pt idx="925">
                        <c:v>0</c:v>
                      </c:pt>
                      <c:pt idx="926">
                        <c:v>0</c:v>
                      </c:pt>
                      <c:pt idx="927">
                        <c:v>0</c:v>
                      </c:pt>
                      <c:pt idx="928">
                        <c:v>0</c:v>
                      </c:pt>
                      <c:pt idx="929">
                        <c:v>0</c:v>
                      </c:pt>
                      <c:pt idx="930">
                        <c:v>0</c:v>
                      </c:pt>
                      <c:pt idx="931">
                        <c:v>0</c:v>
                      </c:pt>
                      <c:pt idx="932">
                        <c:v>0</c:v>
                      </c:pt>
                      <c:pt idx="933">
                        <c:v>0</c:v>
                      </c:pt>
                      <c:pt idx="934">
                        <c:v>0</c:v>
                      </c:pt>
                      <c:pt idx="935">
                        <c:v>0</c:v>
                      </c:pt>
                      <c:pt idx="936">
                        <c:v>0</c:v>
                      </c:pt>
                      <c:pt idx="937">
                        <c:v>0</c:v>
                      </c:pt>
                      <c:pt idx="938">
                        <c:v>0</c:v>
                      </c:pt>
                      <c:pt idx="939">
                        <c:v>0</c:v>
                      </c:pt>
                      <c:pt idx="940">
                        <c:v>0</c:v>
                      </c:pt>
                      <c:pt idx="941">
                        <c:v>0</c:v>
                      </c:pt>
                      <c:pt idx="942">
                        <c:v>0</c:v>
                      </c:pt>
                      <c:pt idx="943">
                        <c:v>0</c:v>
                      </c:pt>
                      <c:pt idx="944">
                        <c:v>0</c:v>
                      </c:pt>
                      <c:pt idx="945">
                        <c:v>0</c:v>
                      </c:pt>
                      <c:pt idx="946">
                        <c:v>0</c:v>
                      </c:pt>
                      <c:pt idx="947">
                        <c:v>0</c:v>
                      </c:pt>
                      <c:pt idx="948">
                        <c:v>0</c:v>
                      </c:pt>
                      <c:pt idx="949">
                        <c:v>0</c:v>
                      </c:pt>
                      <c:pt idx="950">
                        <c:v>0</c:v>
                      </c:pt>
                      <c:pt idx="951">
                        <c:v>0</c:v>
                      </c:pt>
                      <c:pt idx="952">
                        <c:v>0</c:v>
                      </c:pt>
                      <c:pt idx="953">
                        <c:v>0</c:v>
                      </c:pt>
                      <c:pt idx="954">
                        <c:v>0</c:v>
                      </c:pt>
                      <c:pt idx="955">
                        <c:v>0</c:v>
                      </c:pt>
                      <c:pt idx="956">
                        <c:v>0</c:v>
                      </c:pt>
                      <c:pt idx="957">
                        <c:v>0</c:v>
                      </c:pt>
                      <c:pt idx="958">
                        <c:v>0</c:v>
                      </c:pt>
                      <c:pt idx="959">
                        <c:v>0</c:v>
                      </c:pt>
                      <c:pt idx="960">
                        <c:v>0</c:v>
                      </c:pt>
                      <c:pt idx="961">
                        <c:v>0</c:v>
                      </c:pt>
                      <c:pt idx="962">
                        <c:v>0</c:v>
                      </c:pt>
                      <c:pt idx="963">
                        <c:v>0</c:v>
                      </c:pt>
                      <c:pt idx="964">
                        <c:v>0</c:v>
                      </c:pt>
                      <c:pt idx="965">
                        <c:v>0</c:v>
                      </c:pt>
                      <c:pt idx="966">
                        <c:v>0</c:v>
                      </c:pt>
                      <c:pt idx="967">
                        <c:v>0</c:v>
                      </c:pt>
                      <c:pt idx="968">
                        <c:v>0</c:v>
                      </c:pt>
                      <c:pt idx="969">
                        <c:v>0</c:v>
                      </c:pt>
                      <c:pt idx="970">
                        <c:v>0</c:v>
                      </c:pt>
                      <c:pt idx="971">
                        <c:v>0</c:v>
                      </c:pt>
                      <c:pt idx="972">
                        <c:v>0</c:v>
                      </c:pt>
                      <c:pt idx="973">
                        <c:v>0</c:v>
                      </c:pt>
                      <c:pt idx="974">
                        <c:v>0</c:v>
                      </c:pt>
                      <c:pt idx="975">
                        <c:v>0</c:v>
                      </c:pt>
                      <c:pt idx="976">
                        <c:v>0</c:v>
                      </c:pt>
                      <c:pt idx="977">
                        <c:v>0</c:v>
                      </c:pt>
                      <c:pt idx="978">
                        <c:v>0</c:v>
                      </c:pt>
                      <c:pt idx="979">
                        <c:v>0</c:v>
                      </c:pt>
                      <c:pt idx="980">
                        <c:v>0</c:v>
                      </c:pt>
                      <c:pt idx="981">
                        <c:v>0</c:v>
                      </c:pt>
                      <c:pt idx="982">
                        <c:v>0</c:v>
                      </c:pt>
                      <c:pt idx="983">
                        <c:v>0</c:v>
                      </c:pt>
                      <c:pt idx="984">
                        <c:v>0</c:v>
                      </c:pt>
                      <c:pt idx="985">
                        <c:v>0</c:v>
                      </c:pt>
                      <c:pt idx="986">
                        <c:v>0</c:v>
                      </c:pt>
                      <c:pt idx="987">
                        <c:v>0</c:v>
                      </c:pt>
                      <c:pt idx="988">
                        <c:v>0</c:v>
                      </c:pt>
                      <c:pt idx="989">
                        <c:v>0</c:v>
                      </c:pt>
                      <c:pt idx="990">
                        <c:v>0</c:v>
                      </c:pt>
                      <c:pt idx="991">
                        <c:v>0</c:v>
                      </c:pt>
                      <c:pt idx="992">
                        <c:v>0</c:v>
                      </c:pt>
                      <c:pt idx="993">
                        <c:v>0</c:v>
                      </c:pt>
                      <c:pt idx="994">
                        <c:v>0</c:v>
                      </c:pt>
                      <c:pt idx="995">
                        <c:v>0</c:v>
                      </c:pt>
                      <c:pt idx="996">
                        <c:v>0</c:v>
                      </c:pt>
                      <c:pt idx="997">
                        <c:v>0</c:v>
                      </c:pt>
                      <c:pt idx="998">
                        <c:v>0</c:v>
                      </c:pt>
                      <c:pt idx="999">
                        <c:v>0</c:v>
                      </c:pt>
                      <c:pt idx="1000">
                        <c:v>0</c:v>
                      </c:pt>
                      <c:pt idx="1001">
                        <c:v>0</c:v>
                      </c:pt>
                      <c:pt idx="1002">
                        <c:v>0</c:v>
                      </c:pt>
                      <c:pt idx="1003">
                        <c:v>0</c:v>
                      </c:pt>
                      <c:pt idx="1004">
                        <c:v>0</c:v>
                      </c:pt>
                      <c:pt idx="1005">
                        <c:v>0</c:v>
                      </c:pt>
                      <c:pt idx="1006">
                        <c:v>0</c:v>
                      </c:pt>
                      <c:pt idx="1007">
                        <c:v>0</c:v>
                      </c:pt>
                      <c:pt idx="1008">
                        <c:v>0</c:v>
                      </c:pt>
                      <c:pt idx="1009">
                        <c:v>0</c:v>
                      </c:pt>
                      <c:pt idx="1010">
                        <c:v>0</c:v>
                      </c:pt>
                      <c:pt idx="1011">
                        <c:v>0</c:v>
                      </c:pt>
                      <c:pt idx="1012">
                        <c:v>0</c:v>
                      </c:pt>
                      <c:pt idx="1013">
                        <c:v>0</c:v>
                      </c:pt>
                      <c:pt idx="1014">
                        <c:v>0</c:v>
                      </c:pt>
                      <c:pt idx="1015">
                        <c:v>0</c:v>
                      </c:pt>
                      <c:pt idx="1016">
                        <c:v>0</c:v>
                      </c:pt>
                      <c:pt idx="1017">
                        <c:v>0</c:v>
                      </c:pt>
                      <c:pt idx="1018">
                        <c:v>0</c:v>
                      </c:pt>
                      <c:pt idx="1019">
                        <c:v>0</c:v>
                      </c:pt>
                      <c:pt idx="1020">
                        <c:v>0</c:v>
                      </c:pt>
                      <c:pt idx="1021">
                        <c:v>0</c:v>
                      </c:pt>
                      <c:pt idx="1022">
                        <c:v>0</c:v>
                      </c:pt>
                      <c:pt idx="1023">
                        <c:v>0</c:v>
                      </c:pt>
                      <c:pt idx="1024">
                        <c:v>0</c:v>
                      </c:pt>
                      <c:pt idx="1025">
                        <c:v>0</c:v>
                      </c:pt>
                      <c:pt idx="1026">
                        <c:v>0</c:v>
                      </c:pt>
                      <c:pt idx="1027">
                        <c:v>0</c:v>
                      </c:pt>
                      <c:pt idx="1028">
                        <c:v>0</c:v>
                      </c:pt>
                      <c:pt idx="1029">
                        <c:v>0</c:v>
                      </c:pt>
                      <c:pt idx="1030">
                        <c:v>0</c:v>
                      </c:pt>
                      <c:pt idx="1031">
                        <c:v>0</c:v>
                      </c:pt>
                      <c:pt idx="1032">
                        <c:v>0</c:v>
                      </c:pt>
                      <c:pt idx="1033">
                        <c:v>0</c:v>
                      </c:pt>
                      <c:pt idx="1034">
                        <c:v>0</c:v>
                      </c:pt>
                      <c:pt idx="1035">
                        <c:v>0</c:v>
                      </c:pt>
                      <c:pt idx="1036">
                        <c:v>0</c:v>
                      </c:pt>
                      <c:pt idx="1037">
                        <c:v>0</c:v>
                      </c:pt>
                      <c:pt idx="1038">
                        <c:v>0</c:v>
                      </c:pt>
                      <c:pt idx="1039">
                        <c:v>0</c:v>
                      </c:pt>
                      <c:pt idx="1040">
                        <c:v>0</c:v>
                      </c:pt>
                      <c:pt idx="1041">
                        <c:v>0</c:v>
                      </c:pt>
                      <c:pt idx="1042">
                        <c:v>0</c:v>
                      </c:pt>
                      <c:pt idx="1043">
                        <c:v>0</c:v>
                      </c:pt>
                      <c:pt idx="1044">
                        <c:v>0</c:v>
                      </c:pt>
                      <c:pt idx="1045">
                        <c:v>0</c:v>
                      </c:pt>
                      <c:pt idx="1046">
                        <c:v>0</c:v>
                      </c:pt>
                      <c:pt idx="1047">
                        <c:v>0</c:v>
                      </c:pt>
                      <c:pt idx="1048">
                        <c:v>0</c:v>
                      </c:pt>
                      <c:pt idx="1049">
                        <c:v>0</c:v>
                      </c:pt>
                      <c:pt idx="1050">
                        <c:v>0</c:v>
                      </c:pt>
                      <c:pt idx="1051">
                        <c:v>0</c:v>
                      </c:pt>
                      <c:pt idx="1052">
                        <c:v>0</c:v>
                      </c:pt>
                      <c:pt idx="1053">
                        <c:v>0</c:v>
                      </c:pt>
                      <c:pt idx="1054">
                        <c:v>0</c:v>
                      </c:pt>
                      <c:pt idx="1055">
                        <c:v>0</c:v>
                      </c:pt>
                      <c:pt idx="1056">
                        <c:v>0</c:v>
                      </c:pt>
                      <c:pt idx="1057">
                        <c:v>0</c:v>
                      </c:pt>
                      <c:pt idx="1058">
                        <c:v>0</c:v>
                      </c:pt>
                      <c:pt idx="1059">
                        <c:v>0</c:v>
                      </c:pt>
                      <c:pt idx="1060">
                        <c:v>0</c:v>
                      </c:pt>
                      <c:pt idx="1061">
                        <c:v>0</c:v>
                      </c:pt>
                      <c:pt idx="1062">
                        <c:v>0</c:v>
                      </c:pt>
                      <c:pt idx="1063">
                        <c:v>0</c:v>
                      </c:pt>
                      <c:pt idx="1064">
                        <c:v>0</c:v>
                      </c:pt>
                      <c:pt idx="1065">
                        <c:v>0</c:v>
                      </c:pt>
                      <c:pt idx="1066">
                        <c:v>0</c:v>
                      </c:pt>
                      <c:pt idx="1067">
                        <c:v>0</c:v>
                      </c:pt>
                      <c:pt idx="1068">
                        <c:v>0</c:v>
                      </c:pt>
                      <c:pt idx="1069">
                        <c:v>0</c:v>
                      </c:pt>
                      <c:pt idx="1070">
                        <c:v>0</c:v>
                      </c:pt>
                      <c:pt idx="1071">
                        <c:v>0</c:v>
                      </c:pt>
                      <c:pt idx="1072">
                        <c:v>0</c:v>
                      </c:pt>
                      <c:pt idx="1073">
                        <c:v>0</c:v>
                      </c:pt>
                      <c:pt idx="1074">
                        <c:v>0</c:v>
                      </c:pt>
                      <c:pt idx="1075">
                        <c:v>0</c:v>
                      </c:pt>
                      <c:pt idx="1076">
                        <c:v>0</c:v>
                      </c:pt>
                      <c:pt idx="1077">
                        <c:v>0</c:v>
                      </c:pt>
                      <c:pt idx="1078">
                        <c:v>0</c:v>
                      </c:pt>
                      <c:pt idx="1079">
                        <c:v>0</c:v>
                      </c:pt>
                      <c:pt idx="1080">
                        <c:v>0</c:v>
                      </c:pt>
                      <c:pt idx="1081">
                        <c:v>0</c:v>
                      </c:pt>
                      <c:pt idx="1082">
                        <c:v>0</c:v>
                      </c:pt>
                      <c:pt idx="1083">
                        <c:v>0</c:v>
                      </c:pt>
                      <c:pt idx="1084">
                        <c:v>0</c:v>
                      </c:pt>
                      <c:pt idx="1085">
                        <c:v>0</c:v>
                      </c:pt>
                      <c:pt idx="1086">
                        <c:v>0</c:v>
                      </c:pt>
                      <c:pt idx="1087">
                        <c:v>0</c:v>
                      </c:pt>
                      <c:pt idx="1088">
                        <c:v>0</c:v>
                      </c:pt>
                      <c:pt idx="1089">
                        <c:v>0</c:v>
                      </c:pt>
                      <c:pt idx="1090">
                        <c:v>0</c:v>
                      </c:pt>
                      <c:pt idx="1091">
                        <c:v>0</c:v>
                      </c:pt>
                      <c:pt idx="1092">
                        <c:v>0</c:v>
                      </c:pt>
                      <c:pt idx="1093">
                        <c:v>0</c:v>
                      </c:pt>
                      <c:pt idx="1094">
                        <c:v>0</c:v>
                      </c:pt>
                      <c:pt idx="1095">
                        <c:v>0</c:v>
                      </c:pt>
                      <c:pt idx="1096">
                        <c:v>0</c:v>
                      </c:pt>
                      <c:pt idx="1097">
                        <c:v>0</c:v>
                      </c:pt>
                      <c:pt idx="1098">
                        <c:v>0</c:v>
                      </c:pt>
                      <c:pt idx="1099">
                        <c:v>0</c:v>
                      </c:pt>
                      <c:pt idx="1100">
                        <c:v>0</c:v>
                      </c:pt>
                      <c:pt idx="1101">
                        <c:v>0</c:v>
                      </c:pt>
                      <c:pt idx="1102">
                        <c:v>0</c:v>
                      </c:pt>
                      <c:pt idx="1103">
                        <c:v>0</c:v>
                      </c:pt>
                      <c:pt idx="1104">
                        <c:v>0</c:v>
                      </c:pt>
                      <c:pt idx="1105">
                        <c:v>0</c:v>
                      </c:pt>
                      <c:pt idx="1106">
                        <c:v>0</c:v>
                      </c:pt>
                      <c:pt idx="1107">
                        <c:v>0</c:v>
                      </c:pt>
                      <c:pt idx="1108">
                        <c:v>0</c:v>
                      </c:pt>
                      <c:pt idx="1109">
                        <c:v>0</c:v>
                      </c:pt>
                      <c:pt idx="1110">
                        <c:v>0</c:v>
                      </c:pt>
                      <c:pt idx="1111">
                        <c:v>0</c:v>
                      </c:pt>
                      <c:pt idx="1112">
                        <c:v>0</c:v>
                      </c:pt>
                      <c:pt idx="1113">
                        <c:v>0</c:v>
                      </c:pt>
                      <c:pt idx="1114">
                        <c:v>0</c:v>
                      </c:pt>
                      <c:pt idx="1115">
                        <c:v>0</c:v>
                      </c:pt>
                      <c:pt idx="1116">
                        <c:v>0</c:v>
                      </c:pt>
                      <c:pt idx="1117">
                        <c:v>0</c:v>
                      </c:pt>
                      <c:pt idx="1118">
                        <c:v>0</c:v>
                      </c:pt>
                      <c:pt idx="1119">
                        <c:v>0</c:v>
                      </c:pt>
                      <c:pt idx="1120">
                        <c:v>0</c:v>
                      </c:pt>
                      <c:pt idx="1121">
                        <c:v>0</c:v>
                      </c:pt>
                      <c:pt idx="1122">
                        <c:v>0</c:v>
                      </c:pt>
                      <c:pt idx="1123">
                        <c:v>0</c:v>
                      </c:pt>
                      <c:pt idx="1124">
                        <c:v>0</c:v>
                      </c:pt>
                      <c:pt idx="1125">
                        <c:v>0</c:v>
                      </c:pt>
                      <c:pt idx="1126">
                        <c:v>0</c:v>
                      </c:pt>
                      <c:pt idx="1127">
                        <c:v>0</c:v>
                      </c:pt>
                      <c:pt idx="1128">
                        <c:v>0</c:v>
                      </c:pt>
                      <c:pt idx="1129">
                        <c:v>0</c:v>
                      </c:pt>
                      <c:pt idx="1130">
                        <c:v>0</c:v>
                      </c:pt>
                      <c:pt idx="1131">
                        <c:v>0</c:v>
                      </c:pt>
                      <c:pt idx="1132">
                        <c:v>0</c:v>
                      </c:pt>
                      <c:pt idx="1133">
                        <c:v>0</c:v>
                      </c:pt>
                      <c:pt idx="1134">
                        <c:v>0</c:v>
                      </c:pt>
                      <c:pt idx="1135">
                        <c:v>0</c:v>
                      </c:pt>
                      <c:pt idx="1136">
                        <c:v>0</c:v>
                      </c:pt>
                      <c:pt idx="1137">
                        <c:v>0</c:v>
                      </c:pt>
                      <c:pt idx="1138">
                        <c:v>0</c:v>
                      </c:pt>
                      <c:pt idx="1139">
                        <c:v>0</c:v>
                      </c:pt>
                      <c:pt idx="1140">
                        <c:v>0</c:v>
                      </c:pt>
                      <c:pt idx="1141">
                        <c:v>0</c:v>
                      </c:pt>
                      <c:pt idx="1142">
                        <c:v>0</c:v>
                      </c:pt>
                      <c:pt idx="1143">
                        <c:v>0</c:v>
                      </c:pt>
                      <c:pt idx="1144">
                        <c:v>0</c:v>
                      </c:pt>
                      <c:pt idx="1145">
                        <c:v>0</c:v>
                      </c:pt>
                      <c:pt idx="1146">
                        <c:v>0</c:v>
                      </c:pt>
                      <c:pt idx="1147">
                        <c:v>0</c:v>
                      </c:pt>
                      <c:pt idx="1148">
                        <c:v>0</c:v>
                      </c:pt>
                      <c:pt idx="1149">
                        <c:v>0</c:v>
                      </c:pt>
                      <c:pt idx="1150">
                        <c:v>0</c:v>
                      </c:pt>
                      <c:pt idx="1151">
                        <c:v>0</c:v>
                      </c:pt>
                      <c:pt idx="1152">
                        <c:v>0</c:v>
                      </c:pt>
                      <c:pt idx="1153">
                        <c:v>0</c:v>
                      </c:pt>
                      <c:pt idx="1154">
                        <c:v>0</c:v>
                      </c:pt>
                      <c:pt idx="1155">
                        <c:v>0</c:v>
                      </c:pt>
                      <c:pt idx="1156">
                        <c:v>0</c:v>
                      </c:pt>
                      <c:pt idx="1157">
                        <c:v>0</c:v>
                      </c:pt>
                      <c:pt idx="1158">
                        <c:v>0</c:v>
                      </c:pt>
                      <c:pt idx="1159">
                        <c:v>0</c:v>
                      </c:pt>
                      <c:pt idx="1160">
                        <c:v>0</c:v>
                      </c:pt>
                      <c:pt idx="1161">
                        <c:v>0</c:v>
                      </c:pt>
                      <c:pt idx="1162">
                        <c:v>0</c:v>
                      </c:pt>
                      <c:pt idx="1163">
                        <c:v>0</c:v>
                      </c:pt>
                      <c:pt idx="1164">
                        <c:v>0</c:v>
                      </c:pt>
                      <c:pt idx="1165">
                        <c:v>0</c:v>
                      </c:pt>
                      <c:pt idx="1166">
                        <c:v>0</c:v>
                      </c:pt>
                      <c:pt idx="1167">
                        <c:v>0</c:v>
                      </c:pt>
                      <c:pt idx="1168">
                        <c:v>0</c:v>
                      </c:pt>
                      <c:pt idx="1169">
                        <c:v>0</c:v>
                      </c:pt>
                      <c:pt idx="1170">
                        <c:v>0</c:v>
                      </c:pt>
                      <c:pt idx="1171">
                        <c:v>0</c:v>
                      </c:pt>
                      <c:pt idx="1172">
                        <c:v>0</c:v>
                      </c:pt>
                      <c:pt idx="1173">
                        <c:v>0</c:v>
                      </c:pt>
                      <c:pt idx="1174">
                        <c:v>0</c:v>
                      </c:pt>
                      <c:pt idx="1175">
                        <c:v>0</c:v>
                      </c:pt>
                      <c:pt idx="1176">
                        <c:v>0</c:v>
                      </c:pt>
                      <c:pt idx="1177">
                        <c:v>0</c:v>
                      </c:pt>
                      <c:pt idx="1178">
                        <c:v>0</c:v>
                      </c:pt>
                      <c:pt idx="1179">
                        <c:v>0</c:v>
                      </c:pt>
                      <c:pt idx="1180">
                        <c:v>0</c:v>
                      </c:pt>
                      <c:pt idx="1181">
                        <c:v>0</c:v>
                      </c:pt>
                      <c:pt idx="1182">
                        <c:v>0</c:v>
                      </c:pt>
                      <c:pt idx="1183">
                        <c:v>0</c:v>
                      </c:pt>
                      <c:pt idx="1184">
                        <c:v>0</c:v>
                      </c:pt>
                      <c:pt idx="1185">
                        <c:v>0</c:v>
                      </c:pt>
                      <c:pt idx="1186">
                        <c:v>0</c:v>
                      </c:pt>
                      <c:pt idx="1187">
                        <c:v>0</c:v>
                      </c:pt>
                      <c:pt idx="1188">
                        <c:v>0</c:v>
                      </c:pt>
                      <c:pt idx="1189">
                        <c:v>0</c:v>
                      </c:pt>
                      <c:pt idx="1190">
                        <c:v>0</c:v>
                      </c:pt>
                      <c:pt idx="1191">
                        <c:v>0</c:v>
                      </c:pt>
                      <c:pt idx="1192">
                        <c:v>0</c:v>
                      </c:pt>
                      <c:pt idx="1193">
                        <c:v>0</c:v>
                      </c:pt>
                      <c:pt idx="1194">
                        <c:v>0</c:v>
                      </c:pt>
                      <c:pt idx="1195">
                        <c:v>0</c:v>
                      </c:pt>
                      <c:pt idx="1196">
                        <c:v>0</c:v>
                      </c:pt>
                      <c:pt idx="1197">
                        <c:v>0</c:v>
                      </c:pt>
                      <c:pt idx="1198">
                        <c:v>0</c:v>
                      </c:pt>
                      <c:pt idx="1199">
                        <c:v>0</c:v>
                      </c:pt>
                      <c:pt idx="1200">
                        <c:v>0</c:v>
                      </c:pt>
                      <c:pt idx="1201">
                        <c:v>0</c:v>
                      </c:pt>
                      <c:pt idx="1202">
                        <c:v>0</c:v>
                      </c:pt>
                      <c:pt idx="1203">
                        <c:v>0</c:v>
                      </c:pt>
                      <c:pt idx="1204">
                        <c:v>0</c:v>
                      </c:pt>
                      <c:pt idx="1205">
                        <c:v>0</c:v>
                      </c:pt>
                      <c:pt idx="1206">
                        <c:v>0</c:v>
                      </c:pt>
                      <c:pt idx="1207">
                        <c:v>0</c:v>
                      </c:pt>
                      <c:pt idx="1208">
                        <c:v>0</c:v>
                      </c:pt>
                      <c:pt idx="1209">
                        <c:v>0</c:v>
                      </c:pt>
                      <c:pt idx="1210">
                        <c:v>0</c:v>
                      </c:pt>
                      <c:pt idx="1211">
                        <c:v>0</c:v>
                      </c:pt>
                      <c:pt idx="1212">
                        <c:v>0</c:v>
                      </c:pt>
                      <c:pt idx="1213">
                        <c:v>0</c:v>
                      </c:pt>
                      <c:pt idx="1214">
                        <c:v>0</c:v>
                      </c:pt>
                      <c:pt idx="1215">
                        <c:v>0</c:v>
                      </c:pt>
                      <c:pt idx="1216">
                        <c:v>0</c:v>
                      </c:pt>
                      <c:pt idx="1217">
                        <c:v>0</c:v>
                      </c:pt>
                      <c:pt idx="1218">
                        <c:v>0</c:v>
                      </c:pt>
                      <c:pt idx="1219">
                        <c:v>0</c:v>
                      </c:pt>
                      <c:pt idx="1220">
                        <c:v>0</c:v>
                      </c:pt>
                      <c:pt idx="1221">
                        <c:v>0</c:v>
                      </c:pt>
                      <c:pt idx="1222">
                        <c:v>0</c:v>
                      </c:pt>
                      <c:pt idx="1223">
                        <c:v>0</c:v>
                      </c:pt>
                      <c:pt idx="1224">
                        <c:v>0</c:v>
                      </c:pt>
                      <c:pt idx="1225">
                        <c:v>0</c:v>
                      </c:pt>
                      <c:pt idx="1226">
                        <c:v>0</c:v>
                      </c:pt>
                      <c:pt idx="1227">
                        <c:v>0</c:v>
                      </c:pt>
                      <c:pt idx="1228">
                        <c:v>0</c:v>
                      </c:pt>
                      <c:pt idx="1229">
                        <c:v>0</c:v>
                      </c:pt>
                      <c:pt idx="1230">
                        <c:v>0</c:v>
                      </c:pt>
                      <c:pt idx="1231">
                        <c:v>0</c:v>
                      </c:pt>
                      <c:pt idx="1232">
                        <c:v>0</c:v>
                      </c:pt>
                      <c:pt idx="1233">
                        <c:v>0</c:v>
                      </c:pt>
                      <c:pt idx="1234">
                        <c:v>0</c:v>
                      </c:pt>
                      <c:pt idx="1235">
                        <c:v>0</c:v>
                      </c:pt>
                      <c:pt idx="1236">
                        <c:v>0</c:v>
                      </c:pt>
                      <c:pt idx="1237">
                        <c:v>0</c:v>
                      </c:pt>
                      <c:pt idx="1238">
                        <c:v>0</c:v>
                      </c:pt>
                      <c:pt idx="1239">
                        <c:v>0</c:v>
                      </c:pt>
                      <c:pt idx="1240">
                        <c:v>0</c:v>
                      </c:pt>
                      <c:pt idx="1241">
                        <c:v>0</c:v>
                      </c:pt>
                      <c:pt idx="1242">
                        <c:v>0</c:v>
                      </c:pt>
                      <c:pt idx="1243">
                        <c:v>0</c:v>
                      </c:pt>
                      <c:pt idx="1244">
                        <c:v>0</c:v>
                      </c:pt>
                      <c:pt idx="1245">
                        <c:v>0</c:v>
                      </c:pt>
                      <c:pt idx="1246">
                        <c:v>0</c:v>
                      </c:pt>
                      <c:pt idx="1247">
                        <c:v>0</c:v>
                      </c:pt>
                      <c:pt idx="1248">
                        <c:v>0</c:v>
                      </c:pt>
                      <c:pt idx="1249">
                        <c:v>0</c:v>
                      </c:pt>
                      <c:pt idx="1250">
                        <c:v>0</c:v>
                      </c:pt>
                      <c:pt idx="1251">
                        <c:v>0</c:v>
                      </c:pt>
                      <c:pt idx="1252">
                        <c:v>0</c:v>
                      </c:pt>
                      <c:pt idx="1253">
                        <c:v>0</c:v>
                      </c:pt>
                      <c:pt idx="1254">
                        <c:v>0</c:v>
                      </c:pt>
                      <c:pt idx="1255">
                        <c:v>0</c:v>
                      </c:pt>
                      <c:pt idx="1256">
                        <c:v>0</c:v>
                      </c:pt>
                      <c:pt idx="1257">
                        <c:v>0</c:v>
                      </c:pt>
                      <c:pt idx="1258">
                        <c:v>0</c:v>
                      </c:pt>
                      <c:pt idx="1259">
                        <c:v>0</c:v>
                      </c:pt>
                      <c:pt idx="1260">
                        <c:v>0</c:v>
                      </c:pt>
                      <c:pt idx="1261">
                        <c:v>0</c:v>
                      </c:pt>
                      <c:pt idx="1262">
                        <c:v>0</c:v>
                      </c:pt>
                      <c:pt idx="1263">
                        <c:v>0</c:v>
                      </c:pt>
                      <c:pt idx="1264">
                        <c:v>0</c:v>
                      </c:pt>
                      <c:pt idx="1265">
                        <c:v>0</c:v>
                      </c:pt>
                      <c:pt idx="1266">
                        <c:v>0</c:v>
                      </c:pt>
                      <c:pt idx="1267">
                        <c:v>0</c:v>
                      </c:pt>
                      <c:pt idx="1268">
                        <c:v>0</c:v>
                      </c:pt>
                      <c:pt idx="1269">
                        <c:v>0</c:v>
                      </c:pt>
                      <c:pt idx="1270">
                        <c:v>0</c:v>
                      </c:pt>
                      <c:pt idx="1271">
                        <c:v>0</c:v>
                      </c:pt>
                      <c:pt idx="1272">
                        <c:v>0</c:v>
                      </c:pt>
                      <c:pt idx="1273">
                        <c:v>0</c:v>
                      </c:pt>
                      <c:pt idx="1274">
                        <c:v>0</c:v>
                      </c:pt>
                      <c:pt idx="1275">
                        <c:v>0</c:v>
                      </c:pt>
                      <c:pt idx="1276">
                        <c:v>0</c:v>
                      </c:pt>
                      <c:pt idx="1277">
                        <c:v>0</c:v>
                      </c:pt>
                      <c:pt idx="1278">
                        <c:v>0</c:v>
                      </c:pt>
                      <c:pt idx="1279">
                        <c:v>0</c:v>
                      </c:pt>
                      <c:pt idx="1280">
                        <c:v>0</c:v>
                      </c:pt>
                      <c:pt idx="1281">
                        <c:v>0</c:v>
                      </c:pt>
                      <c:pt idx="1282">
                        <c:v>0</c:v>
                      </c:pt>
                      <c:pt idx="1283">
                        <c:v>0</c:v>
                      </c:pt>
                      <c:pt idx="1284">
                        <c:v>0</c:v>
                      </c:pt>
                      <c:pt idx="1285">
                        <c:v>0</c:v>
                      </c:pt>
                      <c:pt idx="1286">
                        <c:v>0</c:v>
                      </c:pt>
                      <c:pt idx="1287">
                        <c:v>0</c:v>
                      </c:pt>
                      <c:pt idx="1288">
                        <c:v>0</c:v>
                      </c:pt>
                      <c:pt idx="1289">
                        <c:v>0</c:v>
                      </c:pt>
                      <c:pt idx="1290">
                        <c:v>0</c:v>
                      </c:pt>
                      <c:pt idx="1291">
                        <c:v>0</c:v>
                      </c:pt>
                      <c:pt idx="1292">
                        <c:v>0</c:v>
                      </c:pt>
                      <c:pt idx="1293">
                        <c:v>0</c:v>
                      </c:pt>
                      <c:pt idx="1294">
                        <c:v>0</c:v>
                      </c:pt>
                      <c:pt idx="1295">
                        <c:v>0</c:v>
                      </c:pt>
                      <c:pt idx="1296">
                        <c:v>0</c:v>
                      </c:pt>
                      <c:pt idx="1297">
                        <c:v>0</c:v>
                      </c:pt>
                      <c:pt idx="1298">
                        <c:v>0</c:v>
                      </c:pt>
                      <c:pt idx="1299">
                        <c:v>0</c:v>
                      </c:pt>
                      <c:pt idx="1300">
                        <c:v>0</c:v>
                      </c:pt>
                      <c:pt idx="1301">
                        <c:v>0</c:v>
                      </c:pt>
                      <c:pt idx="1302">
                        <c:v>0</c:v>
                      </c:pt>
                      <c:pt idx="1303">
                        <c:v>0</c:v>
                      </c:pt>
                      <c:pt idx="1304">
                        <c:v>0</c:v>
                      </c:pt>
                      <c:pt idx="1305">
                        <c:v>0</c:v>
                      </c:pt>
                      <c:pt idx="1306">
                        <c:v>0</c:v>
                      </c:pt>
                      <c:pt idx="1307">
                        <c:v>0</c:v>
                      </c:pt>
                      <c:pt idx="1308">
                        <c:v>0</c:v>
                      </c:pt>
                      <c:pt idx="1309">
                        <c:v>0</c:v>
                      </c:pt>
                      <c:pt idx="1310">
                        <c:v>0</c:v>
                      </c:pt>
                      <c:pt idx="1311">
                        <c:v>0</c:v>
                      </c:pt>
                      <c:pt idx="1312">
                        <c:v>0</c:v>
                      </c:pt>
                      <c:pt idx="1313">
                        <c:v>0</c:v>
                      </c:pt>
                      <c:pt idx="1314">
                        <c:v>0</c:v>
                      </c:pt>
                      <c:pt idx="1315">
                        <c:v>0</c:v>
                      </c:pt>
                      <c:pt idx="1316">
                        <c:v>0</c:v>
                      </c:pt>
                      <c:pt idx="1317">
                        <c:v>0</c:v>
                      </c:pt>
                      <c:pt idx="1318">
                        <c:v>0</c:v>
                      </c:pt>
                      <c:pt idx="1319">
                        <c:v>0</c:v>
                      </c:pt>
                      <c:pt idx="1320">
                        <c:v>0</c:v>
                      </c:pt>
                      <c:pt idx="1321">
                        <c:v>0</c:v>
                      </c:pt>
                      <c:pt idx="1322">
                        <c:v>0</c:v>
                      </c:pt>
                      <c:pt idx="1323">
                        <c:v>0</c:v>
                      </c:pt>
                      <c:pt idx="1324">
                        <c:v>0</c:v>
                      </c:pt>
                      <c:pt idx="1325">
                        <c:v>0</c:v>
                      </c:pt>
                      <c:pt idx="1326">
                        <c:v>0</c:v>
                      </c:pt>
                      <c:pt idx="1327">
                        <c:v>0</c:v>
                      </c:pt>
                      <c:pt idx="1328">
                        <c:v>0</c:v>
                      </c:pt>
                      <c:pt idx="1329">
                        <c:v>0</c:v>
                      </c:pt>
                      <c:pt idx="1330">
                        <c:v>0</c:v>
                      </c:pt>
                      <c:pt idx="1331">
                        <c:v>0</c:v>
                      </c:pt>
                      <c:pt idx="1332">
                        <c:v>0</c:v>
                      </c:pt>
                      <c:pt idx="1333">
                        <c:v>0</c:v>
                      </c:pt>
                      <c:pt idx="1334">
                        <c:v>0</c:v>
                      </c:pt>
                      <c:pt idx="1335">
                        <c:v>0</c:v>
                      </c:pt>
                      <c:pt idx="1336">
                        <c:v>0</c:v>
                      </c:pt>
                      <c:pt idx="1337">
                        <c:v>0</c:v>
                      </c:pt>
                      <c:pt idx="1338">
                        <c:v>0</c:v>
                      </c:pt>
                      <c:pt idx="1339">
                        <c:v>0</c:v>
                      </c:pt>
                      <c:pt idx="1340">
                        <c:v>0</c:v>
                      </c:pt>
                      <c:pt idx="1341">
                        <c:v>0</c:v>
                      </c:pt>
                      <c:pt idx="1342">
                        <c:v>0</c:v>
                      </c:pt>
                      <c:pt idx="1343">
                        <c:v>0</c:v>
                      </c:pt>
                      <c:pt idx="1344">
                        <c:v>0</c:v>
                      </c:pt>
                      <c:pt idx="1345">
                        <c:v>0</c:v>
                      </c:pt>
                      <c:pt idx="1346">
                        <c:v>0</c:v>
                      </c:pt>
                      <c:pt idx="1347">
                        <c:v>0</c:v>
                      </c:pt>
                      <c:pt idx="1348">
                        <c:v>0</c:v>
                      </c:pt>
                      <c:pt idx="1349">
                        <c:v>0</c:v>
                      </c:pt>
                      <c:pt idx="1350">
                        <c:v>0</c:v>
                      </c:pt>
                      <c:pt idx="1351">
                        <c:v>0</c:v>
                      </c:pt>
                      <c:pt idx="1352">
                        <c:v>0</c:v>
                      </c:pt>
                      <c:pt idx="1353">
                        <c:v>0</c:v>
                      </c:pt>
                      <c:pt idx="1354">
                        <c:v>0</c:v>
                      </c:pt>
                      <c:pt idx="1355">
                        <c:v>0</c:v>
                      </c:pt>
                      <c:pt idx="1356">
                        <c:v>0</c:v>
                      </c:pt>
                      <c:pt idx="1357">
                        <c:v>0</c:v>
                      </c:pt>
                      <c:pt idx="1358">
                        <c:v>0</c:v>
                      </c:pt>
                      <c:pt idx="1359">
                        <c:v>0</c:v>
                      </c:pt>
                      <c:pt idx="1360">
                        <c:v>0</c:v>
                      </c:pt>
                      <c:pt idx="1361">
                        <c:v>0</c:v>
                      </c:pt>
                      <c:pt idx="1362">
                        <c:v>0</c:v>
                      </c:pt>
                      <c:pt idx="1363">
                        <c:v>0</c:v>
                      </c:pt>
                      <c:pt idx="1364">
                        <c:v>0</c:v>
                      </c:pt>
                      <c:pt idx="1365">
                        <c:v>0</c:v>
                      </c:pt>
                      <c:pt idx="1366">
                        <c:v>0</c:v>
                      </c:pt>
                      <c:pt idx="1367">
                        <c:v>0</c:v>
                      </c:pt>
                      <c:pt idx="1368">
                        <c:v>0</c:v>
                      </c:pt>
                      <c:pt idx="1369">
                        <c:v>0</c:v>
                      </c:pt>
                      <c:pt idx="1370">
                        <c:v>0</c:v>
                      </c:pt>
                      <c:pt idx="1371">
                        <c:v>0</c:v>
                      </c:pt>
                      <c:pt idx="1372">
                        <c:v>0</c:v>
                      </c:pt>
                      <c:pt idx="1373">
                        <c:v>0</c:v>
                      </c:pt>
                      <c:pt idx="1374">
                        <c:v>0</c:v>
                      </c:pt>
                      <c:pt idx="1375">
                        <c:v>0</c:v>
                      </c:pt>
                      <c:pt idx="1376">
                        <c:v>0</c:v>
                      </c:pt>
                      <c:pt idx="1377">
                        <c:v>0</c:v>
                      </c:pt>
                      <c:pt idx="1378">
                        <c:v>0</c:v>
                      </c:pt>
                      <c:pt idx="1379">
                        <c:v>0</c:v>
                      </c:pt>
                      <c:pt idx="1380">
                        <c:v>0</c:v>
                      </c:pt>
                      <c:pt idx="1381">
                        <c:v>0</c:v>
                      </c:pt>
                      <c:pt idx="1382">
                        <c:v>0</c:v>
                      </c:pt>
                      <c:pt idx="1383">
                        <c:v>0</c:v>
                      </c:pt>
                      <c:pt idx="1384">
                        <c:v>0</c:v>
                      </c:pt>
                      <c:pt idx="1385">
                        <c:v>0</c:v>
                      </c:pt>
                      <c:pt idx="1386">
                        <c:v>0</c:v>
                      </c:pt>
                      <c:pt idx="1387">
                        <c:v>0</c:v>
                      </c:pt>
                      <c:pt idx="1388">
                        <c:v>0</c:v>
                      </c:pt>
                      <c:pt idx="1389">
                        <c:v>0</c:v>
                      </c:pt>
                      <c:pt idx="1390">
                        <c:v>0</c:v>
                      </c:pt>
                      <c:pt idx="1391">
                        <c:v>0</c:v>
                      </c:pt>
                      <c:pt idx="1392">
                        <c:v>0</c:v>
                      </c:pt>
                      <c:pt idx="1393">
                        <c:v>0</c:v>
                      </c:pt>
                      <c:pt idx="1394">
                        <c:v>0</c:v>
                      </c:pt>
                      <c:pt idx="1395">
                        <c:v>0</c:v>
                      </c:pt>
                      <c:pt idx="1396">
                        <c:v>0</c:v>
                      </c:pt>
                      <c:pt idx="1397">
                        <c:v>0</c:v>
                      </c:pt>
                      <c:pt idx="1398">
                        <c:v>0</c:v>
                      </c:pt>
                      <c:pt idx="1399">
                        <c:v>0</c:v>
                      </c:pt>
                      <c:pt idx="1400">
                        <c:v>0</c:v>
                      </c:pt>
                      <c:pt idx="1401">
                        <c:v>0</c:v>
                      </c:pt>
                      <c:pt idx="1402">
                        <c:v>0</c:v>
                      </c:pt>
                      <c:pt idx="1403">
                        <c:v>0</c:v>
                      </c:pt>
                      <c:pt idx="1404">
                        <c:v>0</c:v>
                      </c:pt>
                      <c:pt idx="1405">
                        <c:v>0</c:v>
                      </c:pt>
                      <c:pt idx="1406">
                        <c:v>0</c:v>
                      </c:pt>
                      <c:pt idx="1407">
                        <c:v>0</c:v>
                      </c:pt>
                      <c:pt idx="1408">
                        <c:v>0</c:v>
                      </c:pt>
                      <c:pt idx="1409">
                        <c:v>0</c:v>
                      </c:pt>
                      <c:pt idx="1410">
                        <c:v>0</c:v>
                      </c:pt>
                      <c:pt idx="1411">
                        <c:v>0</c:v>
                      </c:pt>
                      <c:pt idx="1412">
                        <c:v>0</c:v>
                      </c:pt>
                      <c:pt idx="1413">
                        <c:v>0</c:v>
                      </c:pt>
                      <c:pt idx="1414">
                        <c:v>0</c:v>
                      </c:pt>
                      <c:pt idx="1415">
                        <c:v>0</c:v>
                      </c:pt>
                      <c:pt idx="1416">
                        <c:v>0</c:v>
                      </c:pt>
                      <c:pt idx="1417">
                        <c:v>0</c:v>
                      </c:pt>
                      <c:pt idx="1418">
                        <c:v>0</c:v>
                      </c:pt>
                      <c:pt idx="1419">
                        <c:v>0</c:v>
                      </c:pt>
                      <c:pt idx="1420">
                        <c:v>0</c:v>
                      </c:pt>
                      <c:pt idx="1421">
                        <c:v>0</c:v>
                      </c:pt>
                      <c:pt idx="1422">
                        <c:v>0</c:v>
                      </c:pt>
                      <c:pt idx="1423">
                        <c:v>0</c:v>
                      </c:pt>
                      <c:pt idx="1424">
                        <c:v>0</c:v>
                      </c:pt>
                      <c:pt idx="1425">
                        <c:v>0</c:v>
                      </c:pt>
                      <c:pt idx="1426">
                        <c:v>0</c:v>
                      </c:pt>
                      <c:pt idx="1427">
                        <c:v>0</c:v>
                      </c:pt>
                      <c:pt idx="1428">
                        <c:v>0</c:v>
                      </c:pt>
                      <c:pt idx="1429">
                        <c:v>0</c:v>
                      </c:pt>
                      <c:pt idx="1430">
                        <c:v>0</c:v>
                      </c:pt>
                      <c:pt idx="1431">
                        <c:v>0</c:v>
                      </c:pt>
                      <c:pt idx="1432">
                        <c:v>0</c:v>
                      </c:pt>
                      <c:pt idx="1433">
                        <c:v>0</c:v>
                      </c:pt>
                      <c:pt idx="1434">
                        <c:v>0</c:v>
                      </c:pt>
                      <c:pt idx="1435">
                        <c:v>0</c:v>
                      </c:pt>
                      <c:pt idx="1436">
                        <c:v>0</c:v>
                      </c:pt>
                      <c:pt idx="1437">
                        <c:v>0</c:v>
                      </c:pt>
                      <c:pt idx="1438">
                        <c:v>0</c:v>
                      </c:pt>
                      <c:pt idx="1439">
                        <c:v>0</c:v>
                      </c:pt>
                      <c:pt idx="1440">
                        <c:v>0</c:v>
                      </c:pt>
                      <c:pt idx="1441">
                        <c:v>0</c:v>
                      </c:pt>
                      <c:pt idx="1442">
                        <c:v>0</c:v>
                      </c:pt>
                      <c:pt idx="1443">
                        <c:v>0</c:v>
                      </c:pt>
                      <c:pt idx="1444">
                        <c:v>0</c:v>
                      </c:pt>
                      <c:pt idx="1445">
                        <c:v>0</c:v>
                      </c:pt>
                      <c:pt idx="1446">
                        <c:v>0</c:v>
                      </c:pt>
                      <c:pt idx="1447">
                        <c:v>0</c:v>
                      </c:pt>
                      <c:pt idx="1448">
                        <c:v>0</c:v>
                      </c:pt>
                      <c:pt idx="1449">
                        <c:v>0</c:v>
                      </c:pt>
                      <c:pt idx="1450">
                        <c:v>0</c:v>
                      </c:pt>
                      <c:pt idx="1451">
                        <c:v>0</c:v>
                      </c:pt>
                      <c:pt idx="1452">
                        <c:v>0</c:v>
                      </c:pt>
                      <c:pt idx="1453">
                        <c:v>0</c:v>
                      </c:pt>
                      <c:pt idx="1454">
                        <c:v>0</c:v>
                      </c:pt>
                      <c:pt idx="1455">
                        <c:v>0</c:v>
                      </c:pt>
                      <c:pt idx="1456">
                        <c:v>0</c:v>
                      </c:pt>
                      <c:pt idx="1457">
                        <c:v>0</c:v>
                      </c:pt>
                      <c:pt idx="1458">
                        <c:v>0</c:v>
                      </c:pt>
                      <c:pt idx="1459">
                        <c:v>0</c:v>
                      </c:pt>
                      <c:pt idx="1460">
                        <c:v>0</c:v>
                      </c:pt>
                      <c:pt idx="1461">
                        <c:v>0</c:v>
                      </c:pt>
                      <c:pt idx="1462">
                        <c:v>0</c:v>
                      </c:pt>
                      <c:pt idx="1463">
                        <c:v>0</c:v>
                      </c:pt>
                      <c:pt idx="1464">
                        <c:v>0</c:v>
                      </c:pt>
                      <c:pt idx="1465">
                        <c:v>0</c:v>
                      </c:pt>
                      <c:pt idx="1466">
                        <c:v>0</c:v>
                      </c:pt>
                      <c:pt idx="1467">
                        <c:v>0</c:v>
                      </c:pt>
                      <c:pt idx="1468">
                        <c:v>0</c:v>
                      </c:pt>
                      <c:pt idx="1469">
                        <c:v>0</c:v>
                      </c:pt>
                      <c:pt idx="1470">
                        <c:v>0</c:v>
                      </c:pt>
                      <c:pt idx="1471">
                        <c:v>0</c:v>
                      </c:pt>
                      <c:pt idx="1472">
                        <c:v>0</c:v>
                      </c:pt>
                      <c:pt idx="1473">
                        <c:v>0</c:v>
                      </c:pt>
                      <c:pt idx="1474">
                        <c:v>0</c:v>
                      </c:pt>
                      <c:pt idx="1475">
                        <c:v>0</c:v>
                      </c:pt>
                      <c:pt idx="1476">
                        <c:v>0</c:v>
                      </c:pt>
                      <c:pt idx="1477">
                        <c:v>0</c:v>
                      </c:pt>
                      <c:pt idx="1478">
                        <c:v>0</c:v>
                      </c:pt>
                      <c:pt idx="1479">
                        <c:v>0</c:v>
                      </c:pt>
                      <c:pt idx="1480">
                        <c:v>0</c:v>
                      </c:pt>
                      <c:pt idx="1481">
                        <c:v>0</c:v>
                      </c:pt>
                      <c:pt idx="1482">
                        <c:v>0</c:v>
                      </c:pt>
                      <c:pt idx="1483">
                        <c:v>0</c:v>
                      </c:pt>
                      <c:pt idx="1484">
                        <c:v>0</c:v>
                      </c:pt>
                      <c:pt idx="1485">
                        <c:v>0</c:v>
                      </c:pt>
                      <c:pt idx="1486">
                        <c:v>0</c:v>
                      </c:pt>
                      <c:pt idx="1487">
                        <c:v>0</c:v>
                      </c:pt>
                      <c:pt idx="1488">
                        <c:v>0</c:v>
                      </c:pt>
                      <c:pt idx="1489">
                        <c:v>0</c:v>
                      </c:pt>
                      <c:pt idx="1490">
                        <c:v>0</c:v>
                      </c:pt>
                      <c:pt idx="1491">
                        <c:v>0</c:v>
                      </c:pt>
                      <c:pt idx="1492">
                        <c:v>0</c:v>
                      </c:pt>
                      <c:pt idx="1493">
                        <c:v>0</c:v>
                      </c:pt>
                      <c:pt idx="1494">
                        <c:v>0</c:v>
                      </c:pt>
                      <c:pt idx="1495">
                        <c:v>0</c:v>
                      </c:pt>
                      <c:pt idx="1496">
                        <c:v>0</c:v>
                      </c:pt>
                      <c:pt idx="1497">
                        <c:v>0</c:v>
                      </c:pt>
                      <c:pt idx="1498">
                        <c:v>0</c:v>
                      </c:pt>
                      <c:pt idx="1499">
                        <c:v>0</c:v>
                      </c:pt>
                      <c:pt idx="1500">
                        <c:v>0</c:v>
                      </c:pt>
                      <c:pt idx="1501">
                        <c:v>0</c:v>
                      </c:pt>
                      <c:pt idx="1502">
                        <c:v>0</c:v>
                      </c:pt>
                      <c:pt idx="1503">
                        <c:v>0</c:v>
                      </c:pt>
                      <c:pt idx="1504">
                        <c:v>0</c:v>
                      </c:pt>
                      <c:pt idx="1505">
                        <c:v>0</c:v>
                      </c:pt>
                      <c:pt idx="1506">
                        <c:v>0</c:v>
                      </c:pt>
                      <c:pt idx="1507">
                        <c:v>0</c:v>
                      </c:pt>
                      <c:pt idx="1508">
                        <c:v>0</c:v>
                      </c:pt>
                      <c:pt idx="1509">
                        <c:v>0</c:v>
                      </c:pt>
                      <c:pt idx="1510">
                        <c:v>0</c:v>
                      </c:pt>
                      <c:pt idx="1511">
                        <c:v>0</c:v>
                      </c:pt>
                      <c:pt idx="1512">
                        <c:v>0</c:v>
                      </c:pt>
                      <c:pt idx="1513">
                        <c:v>0</c:v>
                      </c:pt>
                      <c:pt idx="1514">
                        <c:v>0</c:v>
                      </c:pt>
                      <c:pt idx="1515">
                        <c:v>0</c:v>
                      </c:pt>
                      <c:pt idx="1516">
                        <c:v>0</c:v>
                      </c:pt>
                      <c:pt idx="1517">
                        <c:v>0</c:v>
                      </c:pt>
                      <c:pt idx="1518">
                        <c:v>0</c:v>
                      </c:pt>
                      <c:pt idx="1519">
                        <c:v>0</c:v>
                      </c:pt>
                      <c:pt idx="1520">
                        <c:v>0</c:v>
                      </c:pt>
                      <c:pt idx="1521">
                        <c:v>0</c:v>
                      </c:pt>
                      <c:pt idx="1522">
                        <c:v>0</c:v>
                      </c:pt>
                      <c:pt idx="1523">
                        <c:v>0</c:v>
                      </c:pt>
                      <c:pt idx="1524">
                        <c:v>0</c:v>
                      </c:pt>
                      <c:pt idx="1525">
                        <c:v>0</c:v>
                      </c:pt>
                      <c:pt idx="1526">
                        <c:v>0</c:v>
                      </c:pt>
                      <c:pt idx="1527">
                        <c:v>0</c:v>
                      </c:pt>
                      <c:pt idx="1528">
                        <c:v>0</c:v>
                      </c:pt>
                      <c:pt idx="1529">
                        <c:v>0</c:v>
                      </c:pt>
                      <c:pt idx="1530">
                        <c:v>0</c:v>
                      </c:pt>
                      <c:pt idx="1531">
                        <c:v>0</c:v>
                      </c:pt>
                      <c:pt idx="1532">
                        <c:v>0</c:v>
                      </c:pt>
                      <c:pt idx="1533">
                        <c:v>0</c:v>
                      </c:pt>
                      <c:pt idx="1534">
                        <c:v>0</c:v>
                      </c:pt>
                      <c:pt idx="1535">
                        <c:v>0</c:v>
                      </c:pt>
                      <c:pt idx="1536">
                        <c:v>0</c:v>
                      </c:pt>
                      <c:pt idx="1537">
                        <c:v>0</c:v>
                      </c:pt>
                      <c:pt idx="1538">
                        <c:v>0</c:v>
                      </c:pt>
                      <c:pt idx="1539">
                        <c:v>0</c:v>
                      </c:pt>
                      <c:pt idx="1540">
                        <c:v>0</c:v>
                      </c:pt>
                      <c:pt idx="1541">
                        <c:v>0</c:v>
                      </c:pt>
                      <c:pt idx="1542">
                        <c:v>0</c:v>
                      </c:pt>
                      <c:pt idx="1543">
                        <c:v>0</c:v>
                      </c:pt>
                      <c:pt idx="1544">
                        <c:v>0</c:v>
                      </c:pt>
                      <c:pt idx="1545">
                        <c:v>0</c:v>
                      </c:pt>
                      <c:pt idx="1546">
                        <c:v>0</c:v>
                      </c:pt>
                      <c:pt idx="1547">
                        <c:v>0</c:v>
                      </c:pt>
                      <c:pt idx="1548">
                        <c:v>0</c:v>
                      </c:pt>
                      <c:pt idx="1549">
                        <c:v>0</c:v>
                      </c:pt>
                      <c:pt idx="1550">
                        <c:v>0</c:v>
                      </c:pt>
                      <c:pt idx="1551">
                        <c:v>0</c:v>
                      </c:pt>
                      <c:pt idx="1552">
                        <c:v>0</c:v>
                      </c:pt>
                      <c:pt idx="1553">
                        <c:v>0</c:v>
                      </c:pt>
                      <c:pt idx="1554">
                        <c:v>0</c:v>
                      </c:pt>
                      <c:pt idx="1555">
                        <c:v>0</c:v>
                      </c:pt>
                      <c:pt idx="1556">
                        <c:v>0</c:v>
                      </c:pt>
                      <c:pt idx="1557">
                        <c:v>0</c:v>
                      </c:pt>
                      <c:pt idx="1558">
                        <c:v>0</c:v>
                      </c:pt>
                      <c:pt idx="1559">
                        <c:v>0</c:v>
                      </c:pt>
                      <c:pt idx="1560">
                        <c:v>0</c:v>
                      </c:pt>
                      <c:pt idx="1561">
                        <c:v>0</c:v>
                      </c:pt>
                      <c:pt idx="1562">
                        <c:v>0</c:v>
                      </c:pt>
                      <c:pt idx="1563">
                        <c:v>0</c:v>
                      </c:pt>
                      <c:pt idx="1564">
                        <c:v>0</c:v>
                      </c:pt>
                      <c:pt idx="1565">
                        <c:v>0</c:v>
                      </c:pt>
                      <c:pt idx="1566">
                        <c:v>0</c:v>
                      </c:pt>
                      <c:pt idx="1567">
                        <c:v>0</c:v>
                      </c:pt>
                      <c:pt idx="1568">
                        <c:v>0</c:v>
                      </c:pt>
                      <c:pt idx="1569">
                        <c:v>0</c:v>
                      </c:pt>
                      <c:pt idx="1570">
                        <c:v>0</c:v>
                      </c:pt>
                      <c:pt idx="1571">
                        <c:v>0</c:v>
                      </c:pt>
                      <c:pt idx="1572">
                        <c:v>0</c:v>
                      </c:pt>
                      <c:pt idx="1573">
                        <c:v>0</c:v>
                      </c:pt>
                      <c:pt idx="1574">
                        <c:v>0</c:v>
                      </c:pt>
                      <c:pt idx="1575">
                        <c:v>0</c:v>
                      </c:pt>
                      <c:pt idx="1576">
                        <c:v>0</c:v>
                      </c:pt>
                      <c:pt idx="1577">
                        <c:v>0</c:v>
                      </c:pt>
                      <c:pt idx="1578">
                        <c:v>0</c:v>
                      </c:pt>
                      <c:pt idx="1579">
                        <c:v>0</c:v>
                      </c:pt>
                      <c:pt idx="1580">
                        <c:v>0</c:v>
                      </c:pt>
                      <c:pt idx="1581">
                        <c:v>0</c:v>
                      </c:pt>
                      <c:pt idx="1582">
                        <c:v>0</c:v>
                      </c:pt>
                      <c:pt idx="1583">
                        <c:v>0</c:v>
                      </c:pt>
                      <c:pt idx="1584">
                        <c:v>0</c:v>
                      </c:pt>
                      <c:pt idx="1585">
                        <c:v>0</c:v>
                      </c:pt>
                      <c:pt idx="1586">
                        <c:v>0</c:v>
                      </c:pt>
                      <c:pt idx="1587">
                        <c:v>0</c:v>
                      </c:pt>
                      <c:pt idx="1588">
                        <c:v>0</c:v>
                      </c:pt>
                      <c:pt idx="1589">
                        <c:v>0</c:v>
                      </c:pt>
                      <c:pt idx="1590">
                        <c:v>0</c:v>
                      </c:pt>
                      <c:pt idx="1591">
                        <c:v>0</c:v>
                      </c:pt>
                      <c:pt idx="1592">
                        <c:v>0</c:v>
                      </c:pt>
                      <c:pt idx="1593">
                        <c:v>0</c:v>
                      </c:pt>
                      <c:pt idx="1594">
                        <c:v>0</c:v>
                      </c:pt>
                      <c:pt idx="1595">
                        <c:v>0</c:v>
                      </c:pt>
                      <c:pt idx="1596">
                        <c:v>0</c:v>
                      </c:pt>
                      <c:pt idx="1597">
                        <c:v>0</c:v>
                      </c:pt>
                      <c:pt idx="1598">
                        <c:v>0</c:v>
                      </c:pt>
                      <c:pt idx="1599">
                        <c:v>0</c:v>
                      </c:pt>
                      <c:pt idx="1600">
                        <c:v>0</c:v>
                      </c:pt>
                      <c:pt idx="1601">
                        <c:v>0</c:v>
                      </c:pt>
                      <c:pt idx="1602">
                        <c:v>0</c:v>
                      </c:pt>
                      <c:pt idx="1603">
                        <c:v>0</c:v>
                      </c:pt>
                      <c:pt idx="1604">
                        <c:v>0</c:v>
                      </c:pt>
                      <c:pt idx="1605">
                        <c:v>0</c:v>
                      </c:pt>
                      <c:pt idx="1606">
                        <c:v>0</c:v>
                      </c:pt>
                      <c:pt idx="1607">
                        <c:v>0</c:v>
                      </c:pt>
                      <c:pt idx="1608">
                        <c:v>0</c:v>
                      </c:pt>
                      <c:pt idx="1609">
                        <c:v>0</c:v>
                      </c:pt>
                      <c:pt idx="1610">
                        <c:v>0</c:v>
                      </c:pt>
                      <c:pt idx="1611">
                        <c:v>0</c:v>
                      </c:pt>
                      <c:pt idx="1612">
                        <c:v>0</c:v>
                      </c:pt>
                      <c:pt idx="1613">
                        <c:v>0</c:v>
                      </c:pt>
                      <c:pt idx="1614">
                        <c:v>0</c:v>
                      </c:pt>
                      <c:pt idx="1615">
                        <c:v>0</c:v>
                      </c:pt>
                      <c:pt idx="1616">
                        <c:v>0</c:v>
                      </c:pt>
                      <c:pt idx="1617">
                        <c:v>0</c:v>
                      </c:pt>
                      <c:pt idx="1618">
                        <c:v>0</c:v>
                      </c:pt>
                      <c:pt idx="1619">
                        <c:v>0</c:v>
                      </c:pt>
                      <c:pt idx="1620">
                        <c:v>0</c:v>
                      </c:pt>
                      <c:pt idx="1621">
                        <c:v>0</c:v>
                      </c:pt>
                      <c:pt idx="1622">
                        <c:v>0</c:v>
                      </c:pt>
                      <c:pt idx="1623">
                        <c:v>0</c:v>
                      </c:pt>
                      <c:pt idx="1624">
                        <c:v>0</c:v>
                      </c:pt>
                      <c:pt idx="1625">
                        <c:v>0</c:v>
                      </c:pt>
                      <c:pt idx="1626">
                        <c:v>0</c:v>
                      </c:pt>
                      <c:pt idx="1627">
                        <c:v>0</c:v>
                      </c:pt>
                      <c:pt idx="1628">
                        <c:v>0</c:v>
                      </c:pt>
                      <c:pt idx="1629">
                        <c:v>0</c:v>
                      </c:pt>
                      <c:pt idx="1630">
                        <c:v>0</c:v>
                      </c:pt>
                      <c:pt idx="1631">
                        <c:v>0</c:v>
                      </c:pt>
                      <c:pt idx="1632">
                        <c:v>0</c:v>
                      </c:pt>
                      <c:pt idx="1633">
                        <c:v>0</c:v>
                      </c:pt>
                      <c:pt idx="1634">
                        <c:v>0</c:v>
                      </c:pt>
                      <c:pt idx="1635">
                        <c:v>0</c:v>
                      </c:pt>
                      <c:pt idx="1636">
                        <c:v>0</c:v>
                      </c:pt>
                      <c:pt idx="1637">
                        <c:v>0</c:v>
                      </c:pt>
                      <c:pt idx="1638">
                        <c:v>0</c:v>
                      </c:pt>
                      <c:pt idx="1639">
                        <c:v>0</c:v>
                      </c:pt>
                      <c:pt idx="1640">
                        <c:v>0</c:v>
                      </c:pt>
                      <c:pt idx="1641">
                        <c:v>0</c:v>
                      </c:pt>
                      <c:pt idx="1642">
                        <c:v>0</c:v>
                      </c:pt>
                      <c:pt idx="1643">
                        <c:v>0</c:v>
                      </c:pt>
                      <c:pt idx="1644">
                        <c:v>0</c:v>
                      </c:pt>
                      <c:pt idx="1645">
                        <c:v>0</c:v>
                      </c:pt>
                      <c:pt idx="1646">
                        <c:v>0</c:v>
                      </c:pt>
                      <c:pt idx="1647">
                        <c:v>0</c:v>
                      </c:pt>
                      <c:pt idx="1648">
                        <c:v>0</c:v>
                      </c:pt>
                      <c:pt idx="1649">
                        <c:v>0</c:v>
                      </c:pt>
                      <c:pt idx="1650">
                        <c:v>0</c:v>
                      </c:pt>
                      <c:pt idx="1651">
                        <c:v>0</c:v>
                      </c:pt>
                      <c:pt idx="1652">
                        <c:v>0</c:v>
                      </c:pt>
                      <c:pt idx="1653">
                        <c:v>0</c:v>
                      </c:pt>
                      <c:pt idx="1654">
                        <c:v>0</c:v>
                      </c:pt>
                      <c:pt idx="1655">
                        <c:v>0</c:v>
                      </c:pt>
                      <c:pt idx="1656">
                        <c:v>0</c:v>
                      </c:pt>
                      <c:pt idx="1657">
                        <c:v>0</c:v>
                      </c:pt>
                      <c:pt idx="1658">
                        <c:v>0</c:v>
                      </c:pt>
                      <c:pt idx="1659">
                        <c:v>0</c:v>
                      </c:pt>
                      <c:pt idx="1660">
                        <c:v>0</c:v>
                      </c:pt>
                      <c:pt idx="1661">
                        <c:v>0</c:v>
                      </c:pt>
                      <c:pt idx="1662">
                        <c:v>0</c:v>
                      </c:pt>
                      <c:pt idx="1663">
                        <c:v>0</c:v>
                      </c:pt>
                      <c:pt idx="1664">
                        <c:v>0</c:v>
                      </c:pt>
                      <c:pt idx="1665">
                        <c:v>0</c:v>
                      </c:pt>
                      <c:pt idx="1666">
                        <c:v>0</c:v>
                      </c:pt>
                      <c:pt idx="1667">
                        <c:v>0</c:v>
                      </c:pt>
                      <c:pt idx="1668">
                        <c:v>0</c:v>
                      </c:pt>
                      <c:pt idx="1669">
                        <c:v>0</c:v>
                      </c:pt>
                      <c:pt idx="1670">
                        <c:v>0</c:v>
                      </c:pt>
                      <c:pt idx="1671">
                        <c:v>0</c:v>
                      </c:pt>
                      <c:pt idx="1672">
                        <c:v>0</c:v>
                      </c:pt>
                      <c:pt idx="1673">
                        <c:v>0</c:v>
                      </c:pt>
                      <c:pt idx="1674">
                        <c:v>0</c:v>
                      </c:pt>
                      <c:pt idx="1675">
                        <c:v>0</c:v>
                      </c:pt>
                      <c:pt idx="1676">
                        <c:v>0</c:v>
                      </c:pt>
                      <c:pt idx="1677">
                        <c:v>0</c:v>
                      </c:pt>
                      <c:pt idx="1678">
                        <c:v>0</c:v>
                      </c:pt>
                      <c:pt idx="1679">
                        <c:v>0</c:v>
                      </c:pt>
                      <c:pt idx="1680">
                        <c:v>0</c:v>
                      </c:pt>
                      <c:pt idx="1681">
                        <c:v>0</c:v>
                      </c:pt>
                      <c:pt idx="1682">
                        <c:v>0</c:v>
                      </c:pt>
                      <c:pt idx="1683">
                        <c:v>0</c:v>
                      </c:pt>
                      <c:pt idx="1684">
                        <c:v>0</c:v>
                      </c:pt>
                      <c:pt idx="1685">
                        <c:v>0</c:v>
                      </c:pt>
                      <c:pt idx="1686">
                        <c:v>0</c:v>
                      </c:pt>
                      <c:pt idx="1687">
                        <c:v>0</c:v>
                      </c:pt>
                      <c:pt idx="1688">
                        <c:v>0</c:v>
                      </c:pt>
                      <c:pt idx="1689">
                        <c:v>0</c:v>
                      </c:pt>
                      <c:pt idx="1690">
                        <c:v>0</c:v>
                      </c:pt>
                      <c:pt idx="1691">
                        <c:v>0</c:v>
                      </c:pt>
                      <c:pt idx="1692">
                        <c:v>0</c:v>
                      </c:pt>
                      <c:pt idx="1693">
                        <c:v>0</c:v>
                      </c:pt>
                      <c:pt idx="1694">
                        <c:v>0</c:v>
                      </c:pt>
                      <c:pt idx="1695">
                        <c:v>0</c:v>
                      </c:pt>
                      <c:pt idx="1696">
                        <c:v>0</c:v>
                      </c:pt>
                      <c:pt idx="1697">
                        <c:v>0</c:v>
                      </c:pt>
                      <c:pt idx="1698">
                        <c:v>0</c:v>
                      </c:pt>
                      <c:pt idx="1699">
                        <c:v>0</c:v>
                      </c:pt>
                      <c:pt idx="1700">
                        <c:v>0</c:v>
                      </c:pt>
                      <c:pt idx="1701">
                        <c:v>0</c:v>
                      </c:pt>
                      <c:pt idx="1702">
                        <c:v>0</c:v>
                      </c:pt>
                      <c:pt idx="1703">
                        <c:v>0</c:v>
                      </c:pt>
                      <c:pt idx="1704">
                        <c:v>0</c:v>
                      </c:pt>
                      <c:pt idx="1705">
                        <c:v>0</c:v>
                      </c:pt>
                      <c:pt idx="1706">
                        <c:v>0</c:v>
                      </c:pt>
                      <c:pt idx="1707">
                        <c:v>0</c:v>
                      </c:pt>
                      <c:pt idx="1708">
                        <c:v>0</c:v>
                      </c:pt>
                      <c:pt idx="1709">
                        <c:v>0</c:v>
                      </c:pt>
                      <c:pt idx="1710">
                        <c:v>0</c:v>
                      </c:pt>
                      <c:pt idx="1711">
                        <c:v>0</c:v>
                      </c:pt>
                      <c:pt idx="1712">
                        <c:v>0</c:v>
                      </c:pt>
                      <c:pt idx="1713">
                        <c:v>0</c:v>
                      </c:pt>
                      <c:pt idx="1714">
                        <c:v>0</c:v>
                      </c:pt>
                      <c:pt idx="1715">
                        <c:v>0</c:v>
                      </c:pt>
                      <c:pt idx="1716">
                        <c:v>0</c:v>
                      </c:pt>
                      <c:pt idx="1717">
                        <c:v>0</c:v>
                      </c:pt>
                      <c:pt idx="1718">
                        <c:v>0</c:v>
                      </c:pt>
                      <c:pt idx="1719">
                        <c:v>0</c:v>
                      </c:pt>
                      <c:pt idx="1720">
                        <c:v>0</c:v>
                      </c:pt>
                      <c:pt idx="1721">
                        <c:v>0</c:v>
                      </c:pt>
                      <c:pt idx="1722">
                        <c:v>0</c:v>
                      </c:pt>
                      <c:pt idx="1723">
                        <c:v>0</c:v>
                      </c:pt>
                      <c:pt idx="1724">
                        <c:v>0</c:v>
                      </c:pt>
                      <c:pt idx="1725">
                        <c:v>0</c:v>
                      </c:pt>
                      <c:pt idx="1726">
                        <c:v>0</c:v>
                      </c:pt>
                      <c:pt idx="1727">
                        <c:v>0</c:v>
                      </c:pt>
                      <c:pt idx="1728">
                        <c:v>0</c:v>
                      </c:pt>
                      <c:pt idx="1729">
                        <c:v>0</c:v>
                      </c:pt>
                      <c:pt idx="1730">
                        <c:v>0</c:v>
                      </c:pt>
                      <c:pt idx="1731">
                        <c:v>0</c:v>
                      </c:pt>
                      <c:pt idx="1732">
                        <c:v>0</c:v>
                      </c:pt>
                      <c:pt idx="1733">
                        <c:v>0</c:v>
                      </c:pt>
                      <c:pt idx="1734">
                        <c:v>0</c:v>
                      </c:pt>
                      <c:pt idx="1735">
                        <c:v>0</c:v>
                      </c:pt>
                      <c:pt idx="1736">
                        <c:v>0</c:v>
                      </c:pt>
                      <c:pt idx="1737">
                        <c:v>0</c:v>
                      </c:pt>
                      <c:pt idx="1738">
                        <c:v>0</c:v>
                      </c:pt>
                      <c:pt idx="1739">
                        <c:v>0</c:v>
                      </c:pt>
                      <c:pt idx="1740">
                        <c:v>0</c:v>
                      </c:pt>
                      <c:pt idx="1741">
                        <c:v>0</c:v>
                      </c:pt>
                      <c:pt idx="1742">
                        <c:v>0</c:v>
                      </c:pt>
                      <c:pt idx="1743">
                        <c:v>0</c:v>
                      </c:pt>
                      <c:pt idx="1744">
                        <c:v>0</c:v>
                      </c:pt>
                      <c:pt idx="1745">
                        <c:v>0</c:v>
                      </c:pt>
                      <c:pt idx="1746">
                        <c:v>0</c:v>
                      </c:pt>
                      <c:pt idx="1747">
                        <c:v>0</c:v>
                      </c:pt>
                      <c:pt idx="1748">
                        <c:v>0</c:v>
                      </c:pt>
                      <c:pt idx="1749">
                        <c:v>0</c:v>
                      </c:pt>
                      <c:pt idx="1750">
                        <c:v>0</c:v>
                      </c:pt>
                      <c:pt idx="1751">
                        <c:v>0</c:v>
                      </c:pt>
                      <c:pt idx="1752">
                        <c:v>0</c:v>
                      </c:pt>
                      <c:pt idx="1753">
                        <c:v>0</c:v>
                      </c:pt>
                      <c:pt idx="1754">
                        <c:v>0</c:v>
                      </c:pt>
                      <c:pt idx="1755">
                        <c:v>0</c:v>
                      </c:pt>
                      <c:pt idx="1756">
                        <c:v>0</c:v>
                      </c:pt>
                      <c:pt idx="1757">
                        <c:v>0</c:v>
                      </c:pt>
                      <c:pt idx="1758">
                        <c:v>0</c:v>
                      </c:pt>
                      <c:pt idx="1759">
                        <c:v>0</c:v>
                      </c:pt>
                      <c:pt idx="1760">
                        <c:v>0</c:v>
                      </c:pt>
                      <c:pt idx="1761">
                        <c:v>0</c:v>
                      </c:pt>
                      <c:pt idx="1762">
                        <c:v>0</c:v>
                      </c:pt>
                      <c:pt idx="1763">
                        <c:v>0</c:v>
                      </c:pt>
                      <c:pt idx="1764">
                        <c:v>0</c:v>
                      </c:pt>
                      <c:pt idx="1765">
                        <c:v>0</c:v>
                      </c:pt>
                      <c:pt idx="1766">
                        <c:v>0</c:v>
                      </c:pt>
                      <c:pt idx="1767">
                        <c:v>0</c:v>
                      </c:pt>
                      <c:pt idx="1768">
                        <c:v>0</c:v>
                      </c:pt>
                      <c:pt idx="1769">
                        <c:v>0</c:v>
                      </c:pt>
                      <c:pt idx="1770">
                        <c:v>0</c:v>
                      </c:pt>
                      <c:pt idx="1771">
                        <c:v>0</c:v>
                      </c:pt>
                      <c:pt idx="1772">
                        <c:v>0</c:v>
                      </c:pt>
                      <c:pt idx="1773">
                        <c:v>0</c:v>
                      </c:pt>
                      <c:pt idx="1774">
                        <c:v>0</c:v>
                      </c:pt>
                      <c:pt idx="1775">
                        <c:v>0</c:v>
                      </c:pt>
                      <c:pt idx="1776">
                        <c:v>0</c:v>
                      </c:pt>
                      <c:pt idx="1777">
                        <c:v>0</c:v>
                      </c:pt>
                      <c:pt idx="1778">
                        <c:v>0</c:v>
                      </c:pt>
                      <c:pt idx="1779">
                        <c:v>0</c:v>
                      </c:pt>
                      <c:pt idx="1780">
                        <c:v>0</c:v>
                      </c:pt>
                      <c:pt idx="1781">
                        <c:v>0</c:v>
                      </c:pt>
                      <c:pt idx="1782">
                        <c:v>0</c:v>
                      </c:pt>
                      <c:pt idx="1783">
                        <c:v>0</c:v>
                      </c:pt>
                      <c:pt idx="1784">
                        <c:v>0</c:v>
                      </c:pt>
                      <c:pt idx="1785">
                        <c:v>0</c:v>
                      </c:pt>
                      <c:pt idx="1786">
                        <c:v>0</c:v>
                      </c:pt>
                      <c:pt idx="1787">
                        <c:v>0</c:v>
                      </c:pt>
                      <c:pt idx="1788">
                        <c:v>0</c:v>
                      </c:pt>
                      <c:pt idx="1789">
                        <c:v>0</c:v>
                      </c:pt>
                      <c:pt idx="1790">
                        <c:v>0</c:v>
                      </c:pt>
                      <c:pt idx="1791">
                        <c:v>0</c:v>
                      </c:pt>
                      <c:pt idx="1792">
                        <c:v>0</c:v>
                      </c:pt>
                      <c:pt idx="1793">
                        <c:v>0</c:v>
                      </c:pt>
                      <c:pt idx="1794">
                        <c:v>0</c:v>
                      </c:pt>
                      <c:pt idx="1795">
                        <c:v>0</c:v>
                      </c:pt>
                      <c:pt idx="1796">
                        <c:v>0</c:v>
                      </c:pt>
                      <c:pt idx="1797">
                        <c:v>0</c:v>
                      </c:pt>
                      <c:pt idx="1798">
                        <c:v>0</c:v>
                      </c:pt>
                      <c:pt idx="1799">
                        <c:v>0</c:v>
                      </c:pt>
                      <c:pt idx="1800">
                        <c:v>0</c:v>
                      </c:pt>
                      <c:pt idx="1801">
                        <c:v>0</c:v>
                      </c:pt>
                      <c:pt idx="1802">
                        <c:v>0</c:v>
                      </c:pt>
                      <c:pt idx="1803">
                        <c:v>0</c:v>
                      </c:pt>
                      <c:pt idx="1804">
                        <c:v>0</c:v>
                      </c:pt>
                      <c:pt idx="1805">
                        <c:v>0</c:v>
                      </c:pt>
                      <c:pt idx="1806">
                        <c:v>0</c:v>
                      </c:pt>
                      <c:pt idx="1807">
                        <c:v>0</c:v>
                      </c:pt>
                      <c:pt idx="1808">
                        <c:v>0</c:v>
                      </c:pt>
                      <c:pt idx="1809">
                        <c:v>0</c:v>
                      </c:pt>
                      <c:pt idx="1810">
                        <c:v>0</c:v>
                      </c:pt>
                      <c:pt idx="1811">
                        <c:v>0</c:v>
                      </c:pt>
                      <c:pt idx="1812">
                        <c:v>0</c:v>
                      </c:pt>
                      <c:pt idx="1813">
                        <c:v>0</c:v>
                      </c:pt>
                      <c:pt idx="1814">
                        <c:v>0</c:v>
                      </c:pt>
                      <c:pt idx="1815">
                        <c:v>0</c:v>
                      </c:pt>
                      <c:pt idx="1816">
                        <c:v>0</c:v>
                      </c:pt>
                      <c:pt idx="1817">
                        <c:v>0</c:v>
                      </c:pt>
                      <c:pt idx="1818">
                        <c:v>0</c:v>
                      </c:pt>
                      <c:pt idx="1819">
                        <c:v>0</c:v>
                      </c:pt>
                      <c:pt idx="1820">
                        <c:v>0</c:v>
                      </c:pt>
                      <c:pt idx="1824">
                        <c:v>0</c:v>
                      </c:pt>
                      <c:pt idx="1825">
                        <c:v>0</c:v>
                      </c:pt>
                      <c:pt idx="1826">
                        <c:v>0</c:v>
                      </c:pt>
                      <c:pt idx="1827">
                        <c:v>0</c:v>
                      </c:pt>
                      <c:pt idx="1828">
                        <c:v>0</c:v>
                      </c:pt>
                      <c:pt idx="1829">
                        <c:v>0</c:v>
                      </c:pt>
                      <c:pt idx="1830">
                        <c:v>0</c:v>
                      </c:pt>
                      <c:pt idx="1831">
                        <c:v>0</c:v>
                      </c:pt>
                      <c:pt idx="1832">
                        <c:v>0</c:v>
                      </c:pt>
                    </c:numCache>
                  </c:numRef>
                </c:val>
                <c:smooth val="0"/>
                <c:extLst xmlns:c15="http://schemas.microsoft.com/office/drawing/2012/chart">
                  <c:ext xmlns:c16="http://schemas.microsoft.com/office/drawing/2014/chart" uri="{C3380CC4-5D6E-409C-BE32-E72D297353CC}">
                    <c16:uniqueId val="{00000003-5117-40CD-A713-692F369BB5A9}"/>
                  </c:ext>
                </c:extLst>
              </c15:ser>
            </c15:filteredLineSeries>
          </c:ext>
        </c:extLst>
      </c:lineChart>
      <c:catAx>
        <c:axId val="19140010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914010239"/>
        <c:crosses val="autoZero"/>
        <c:auto val="1"/>
        <c:lblAlgn val="ctr"/>
        <c:lblOffset val="100"/>
        <c:noMultiLvlLbl val="0"/>
      </c:catAx>
      <c:valAx>
        <c:axId val="1914010239"/>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91400108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dirty="0" err="1"/>
              <a:t>eNPS</a:t>
            </a:r>
            <a:r>
              <a:rPr lang="es-MX" dirty="0"/>
              <a:t> Corporativo 26.4</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Hoja1!$A$18:$B$27</c:f>
              <c:multiLvlStrCache>
                <c:ptCount val="10"/>
                <c:lvl>
                  <c:pt idx="0">
                    <c:v>Hombres</c:v>
                  </c:pt>
                  <c:pt idx="1">
                    <c:v>Mujeres</c:v>
                  </c:pt>
                  <c:pt idx="2">
                    <c:v>´18-26</c:v>
                  </c:pt>
                  <c:pt idx="3">
                    <c:v>´27-35</c:v>
                  </c:pt>
                  <c:pt idx="4">
                    <c:v>´36-44</c:v>
                  </c:pt>
                  <c:pt idx="5">
                    <c:v>´45-53</c:v>
                  </c:pt>
                  <c:pt idx="6">
                    <c:v>´7-11 meses</c:v>
                  </c:pt>
                  <c:pt idx="7">
                    <c:v>´1-2 años</c:v>
                  </c:pt>
                  <c:pt idx="8">
                    <c:v>´3-5 años</c:v>
                  </c:pt>
                  <c:pt idx="9">
                    <c:v>´6-9 años</c:v>
                  </c:pt>
                </c:lvl>
                <c:lvl>
                  <c:pt idx="0">
                    <c:v>Género</c:v>
                  </c:pt>
                  <c:pt idx="2">
                    <c:v>Edad</c:v>
                  </c:pt>
                  <c:pt idx="6">
                    <c:v>Antigüedad</c:v>
                  </c:pt>
                </c:lvl>
              </c:multiLvlStrCache>
            </c:multiLvlStrRef>
          </c:cat>
          <c:val>
            <c:numRef>
              <c:f>Hoja1!$F$18:$F$27</c:f>
              <c:numCache>
                <c:formatCode>0.0</c:formatCode>
                <c:ptCount val="10"/>
                <c:pt idx="0">
                  <c:v>50</c:v>
                </c:pt>
                <c:pt idx="1">
                  <c:v>2.4096385542168672</c:v>
                </c:pt>
                <c:pt idx="2">
                  <c:v>90</c:v>
                </c:pt>
                <c:pt idx="3">
                  <c:v>-188.23529411764707</c:v>
                </c:pt>
                <c:pt idx="4">
                  <c:v>50</c:v>
                </c:pt>
                <c:pt idx="5">
                  <c:v>90</c:v>
                </c:pt>
                <c:pt idx="6">
                  <c:v>90</c:v>
                </c:pt>
                <c:pt idx="7">
                  <c:v>60</c:v>
                </c:pt>
                <c:pt idx="8">
                  <c:v>20</c:v>
                </c:pt>
                <c:pt idx="9">
                  <c:v>-20</c:v>
                </c:pt>
              </c:numCache>
            </c:numRef>
          </c:val>
          <c:smooth val="0"/>
          <c:extLst>
            <c:ext xmlns:c16="http://schemas.microsoft.com/office/drawing/2014/chart" uri="{C3380CC4-5D6E-409C-BE32-E72D297353CC}">
              <c16:uniqueId val="{00000000-960E-4F22-9A8C-66EAFE464278}"/>
            </c:ext>
          </c:extLst>
        </c:ser>
        <c:dLbls>
          <c:showLegendKey val="0"/>
          <c:showVal val="1"/>
          <c:showCatName val="0"/>
          <c:showSerName val="0"/>
          <c:showPercent val="0"/>
          <c:showBubbleSize val="0"/>
        </c:dLbls>
        <c:marker val="1"/>
        <c:smooth val="0"/>
        <c:axId val="1522894320"/>
        <c:axId val="1522903056"/>
      </c:lineChart>
      <c:catAx>
        <c:axId val="152289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MX"/>
          </a:p>
        </c:txPr>
        <c:crossAx val="1522903056"/>
        <c:crosses val="autoZero"/>
        <c:auto val="1"/>
        <c:lblAlgn val="ctr"/>
        <c:lblOffset val="100"/>
        <c:noMultiLvlLbl val="0"/>
      </c:catAx>
      <c:valAx>
        <c:axId val="1522903056"/>
        <c:scaling>
          <c:orientation val="minMax"/>
        </c:scaling>
        <c:delete val="1"/>
        <c:axPos val="l"/>
        <c:numFmt formatCode="0.0" sourceLinked="1"/>
        <c:majorTickMark val="none"/>
        <c:minorTickMark val="none"/>
        <c:tickLblPos val="nextTo"/>
        <c:crossAx val="152289432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s-MX"/>
              <a:t>Biplot (ejes F1 y F2: 63.42 %)</a:t>
            </a:r>
          </a:p>
        </c:rich>
      </c:tx>
      <c:overlay val="0"/>
    </c:title>
    <c:autoTitleDeleted val="0"/>
    <c:plotArea>
      <c:layout/>
      <c:scatterChart>
        <c:scatterStyle val="lineMarker"/>
        <c:varyColors val="0"/>
        <c:ser>
          <c:idx val="0"/>
          <c:order val="0"/>
          <c:tx>
            <c:v>Variables activas</c:v>
          </c:tx>
          <c:spPr>
            <a:ln w="19050">
              <a:solidFill>
                <a:schemeClr val="bg1"/>
              </a:solidFill>
            </a:ln>
            <a:effectLst/>
          </c:spPr>
          <c:marker>
            <c:symbol val="circle"/>
            <c:size val="3"/>
            <c:spPr>
              <a:solidFill>
                <a:srgbClr val="FF0000"/>
              </a:solidFill>
              <a:ln>
                <a:solidFill>
                  <a:schemeClr val="bg1"/>
                </a:solidFill>
                <a:prstDash val="solid"/>
              </a:ln>
            </c:spPr>
          </c:marker>
          <c:dLbls>
            <c:dLbl>
              <c:idx val="0"/>
              <c:layout>
                <c:manualLayout>
                  <c:x val="-2.9305036603791045E-2"/>
                  <c:y val="-6.6067651472051653E-2"/>
                </c:manualLayout>
              </c:layout>
              <c:tx>
                <c:rich>
                  <a:bodyPr/>
                  <a:lstStyle/>
                  <a:p>
                    <a:r>
                      <a:rPr lang="es-ES">
                        <a:solidFill>
                          <a:schemeClr val="tx1"/>
                        </a:solidFill>
                      </a:rPr>
                      <a:t>En general, estoy muy satisfecho con Grupo Axo como lugar para trabajar.</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6C3-44C3-9E8D-F26910FCE69E}"/>
                </c:ext>
              </c:extLst>
            </c:dLbl>
            <c:dLbl>
              <c:idx val="1"/>
              <c:layout>
                <c:manualLayout>
                  <c:x val="-1.3162724992127266E-2"/>
                  <c:y val="-0.15848843141660762"/>
                </c:manualLayout>
              </c:layout>
              <c:tx>
                <c:rich>
                  <a:bodyPr/>
                  <a:lstStyle/>
                  <a:p>
                    <a:r>
                      <a:rPr lang="es-ES"/>
                      <a:t>Recomendaría a un amigo o pariente para trabajar en Grupo Axo.</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6C3-44C3-9E8D-F26910FCE69E}"/>
                </c:ext>
              </c:extLst>
            </c:dLbl>
            <c:dLbl>
              <c:idx val="2"/>
              <c:layout>
                <c:manualLayout>
                  <c:x val="-0.14585909663471586"/>
                  <c:y val="-7.4741442485594334E-2"/>
                </c:manualLayout>
              </c:layout>
              <c:tx>
                <c:rich>
                  <a:bodyPr/>
                  <a:lstStyle/>
                  <a:p>
                    <a:r>
                      <a:rPr lang="es-ES"/>
                      <a:t>Rara vez pienso en buscar un nuevo trabajo en otra organización.</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6C3-44C3-9E8D-F26910FCE69E}"/>
                </c:ext>
              </c:extLst>
            </c:dLbl>
            <c:dLbl>
              <c:idx val="3"/>
              <c:layout>
                <c:manualLayout>
                  <c:x val="-1.9816312661143629E-2"/>
                  <c:y val="1.8297172361087813E-2"/>
                </c:manualLayout>
              </c:layout>
              <c:tx>
                <c:rich>
                  <a:bodyPr/>
                  <a:lstStyle/>
                  <a:p>
                    <a:r>
                      <a:rPr lang="es-ES"/>
                      <a:t>Me siento orgulloso de trabajar en Grupo Axo.</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6C3-44C3-9E8D-F26910FCE69E}"/>
                </c:ext>
              </c:extLst>
            </c:dLbl>
            <c:dLbl>
              <c:idx val="4"/>
              <c:layout>
                <c:manualLayout>
                  <c:x val="-1.9475176119255217E-2"/>
                  <c:y val="-5.3056964951737527E-2"/>
                </c:manualLayout>
              </c:layout>
              <c:tx>
                <c:rich>
                  <a:bodyPr/>
                  <a:lstStyle/>
                  <a:p>
                    <a:r>
                      <a:rPr lang="es-ES"/>
                      <a:t>La organizació tiene un interés genuino en el balance de vida de los colaboradores.</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46C3-44C3-9E8D-F26910FCE69E}"/>
                </c:ext>
              </c:extLst>
            </c:dLbl>
            <c:dLbl>
              <c:idx val="5"/>
              <c:layout>
                <c:manualLayout>
                  <c:x val="-1.666664455224488E-2"/>
                  <c:y val="-3.439567922271905E-2"/>
                </c:manualLayout>
              </c:layout>
              <c:tx>
                <c:rich>
                  <a:bodyPr/>
                  <a:lstStyle/>
                  <a:p>
                    <a:r>
                      <a:rPr lang="es-ES"/>
                      <a:t>Mi funció me permite equilibrar mi trabajo y vida personal.</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6C3-44C3-9E8D-F26910FCE69E}"/>
                </c:ext>
              </c:extLst>
            </c:dLbl>
            <c:dLbl>
              <c:idx val="6"/>
              <c:layout>
                <c:manualLayout>
                  <c:x val="-2.1220556858832146E-2"/>
                  <c:y val="0.15902337211041531"/>
                </c:manualLayout>
              </c:layout>
              <c:tx>
                <c:rich>
                  <a:bodyPr/>
                  <a:lstStyle/>
                  <a:p>
                    <a:r>
                      <a:rPr lang="es-ES"/>
                      <a:t>Mi jefe establece y respeta los acuerdos necesarios para trabajar de forma efectiva (comunicación, reuniones, horario, entregas etc.)</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46C3-44C3-9E8D-F26910FCE69E}"/>
                </c:ext>
              </c:extLst>
            </c:dLbl>
            <c:dLbl>
              <c:idx val="7"/>
              <c:layout>
                <c:manualLayout>
                  <c:x val="-7.8454339026470074E-2"/>
                  <c:y val="1.1141723598380176E-2"/>
                </c:manualLayout>
              </c:layout>
              <c:tx>
                <c:rich>
                  <a:bodyPr/>
                  <a:lstStyle/>
                  <a:p>
                    <a:r>
                      <a:rPr lang="es-ES"/>
                      <a:t>Considero que mi carga laboral es la adecuada para cumplirla en mi horario de trabajo.</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46C3-44C3-9E8D-F26910FCE69E}"/>
                </c:ext>
              </c:extLst>
            </c:dLbl>
            <c:dLbl>
              <c:idx val="8"/>
              <c:layout>
                <c:manualLayout>
                  <c:x val="-0.27831044048389891"/>
                  <c:y val="1.6590162008658687E-2"/>
                </c:manualLayout>
              </c:layout>
              <c:tx>
                <c:rich>
                  <a:bodyPr/>
                  <a:lstStyle/>
                  <a:p>
                    <a:r>
                      <a:rPr lang="es-ES" dirty="0"/>
                      <a:t>Los líderes de la organización se han mostrado preocupados por el cuidado de la salud del colaborador durante la contingencia.</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46C3-44C3-9E8D-F26910FCE69E}"/>
                </c:ext>
              </c:extLst>
            </c:dLbl>
            <c:dLbl>
              <c:idx val="9"/>
              <c:layout>
                <c:manualLayout>
                  <c:x val="-2.0879441902760129E-2"/>
                  <c:y val="5.0173783159322596E-2"/>
                </c:manualLayout>
              </c:layout>
              <c:tx>
                <c:rich>
                  <a:bodyPr/>
                  <a:lstStyle/>
                  <a:p>
                    <a:r>
                      <a:rPr lang="es-ES"/>
                      <a:t>Siento que mis líderes me proporcionan el apoyo que necesito, aún trabajando en forma remota.</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46C3-44C3-9E8D-F26910FCE69E}"/>
                </c:ext>
              </c:extLst>
            </c:dLbl>
            <c:dLbl>
              <c:idx val="10"/>
              <c:layout>
                <c:manualLayout>
                  <c:x val="-0.21687724019092716"/>
                  <c:y val="0.23032381242482999"/>
                </c:manualLayout>
              </c:layout>
              <c:tx>
                <c:rich>
                  <a:bodyPr/>
                  <a:lstStyle/>
                  <a:p>
                    <a:r>
                      <a:rPr lang="es-ES"/>
                      <a:t>Tengo acceso a los recursos (herramientas, equipos, tecnología) que necesito para cumplir con mi función, aún trabajando de forma remota.</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46C3-44C3-9E8D-F26910FCE69E}"/>
                </c:ext>
              </c:extLst>
            </c:dLbl>
            <c:spPr>
              <a:solidFill>
                <a:schemeClr val="bg1"/>
              </a:solidFill>
              <a:ln>
                <a:solidFill>
                  <a:schemeClr val="bg1">
                    <a:lumMod val="75000"/>
                  </a:schemeClr>
                </a:solidFill>
              </a:ln>
              <a:effectLst/>
            </c:spPr>
            <c:txPr>
              <a:bodyPr rot="0" vert="horz" wrap="square" lIns="38100" tIns="19050" rIns="38100" bIns="19050" anchor="ctr">
                <a:spAutoFit/>
              </a:bodyPr>
              <a:lstStyle/>
              <a:p>
                <a:pPr>
                  <a:defRPr sz="1100">
                    <a:solidFill>
                      <a:schemeClr val="tx1"/>
                    </a:solidFill>
                  </a:defRPr>
                </a:pPr>
                <a:endParaRPr lang="es-MX"/>
              </a:p>
            </c:txPr>
            <c:dLblPos val="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XLSTAT_20210401_082652_1_HID1!$A$1:$A$11</c:f>
              <c:numCache>
                <c:formatCode>General</c:formatCode>
                <c:ptCount val="11"/>
                <c:pt idx="0">
                  <c:v>8.6303269057539165</c:v>
                </c:pt>
                <c:pt idx="1">
                  <c:v>8.3572848241631021</c:v>
                </c:pt>
                <c:pt idx="2">
                  <c:v>4.1907033249878252</c:v>
                </c:pt>
                <c:pt idx="3">
                  <c:v>8.4124613778559336</c:v>
                </c:pt>
                <c:pt idx="4">
                  <c:v>8.8226470348855983</c:v>
                </c:pt>
                <c:pt idx="5">
                  <c:v>8.2287550289716513</c:v>
                </c:pt>
                <c:pt idx="6">
                  <c:v>8.0409717245194123</c:v>
                </c:pt>
                <c:pt idx="7">
                  <c:v>7.9755641291683137</c:v>
                </c:pt>
                <c:pt idx="8">
                  <c:v>8.2421246008248268</c:v>
                </c:pt>
                <c:pt idx="9">
                  <c:v>8.3273929637994026</c:v>
                </c:pt>
                <c:pt idx="10">
                  <c:v>6.8540407453149221</c:v>
                </c:pt>
              </c:numCache>
            </c:numRef>
          </c:xVal>
          <c:yVal>
            <c:numRef>
              <c:f>XLSTAT_20210401_082652_1_HID1!$B$1:$B$11</c:f>
              <c:numCache>
                <c:formatCode>General</c:formatCode>
                <c:ptCount val="11"/>
                <c:pt idx="0">
                  <c:v>8.4929833109280271</c:v>
                </c:pt>
                <c:pt idx="1">
                  <c:v>9.4427669072852805</c:v>
                </c:pt>
                <c:pt idx="2">
                  <c:v>14.867892491309176</c:v>
                </c:pt>
                <c:pt idx="3">
                  <c:v>7.4186328408680478</c:v>
                </c:pt>
                <c:pt idx="4">
                  <c:v>0.77049187677422515</c:v>
                </c:pt>
                <c:pt idx="5">
                  <c:v>-2.479243637069322</c:v>
                </c:pt>
                <c:pt idx="6">
                  <c:v>-9.9955238975534382</c:v>
                </c:pt>
                <c:pt idx="7">
                  <c:v>-5.0258995381859766</c:v>
                </c:pt>
                <c:pt idx="8">
                  <c:v>-5.7589995217472802</c:v>
                </c:pt>
                <c:pt idx="9">
                  <c:v>-8.8419329499204569</c:v>
                </c:pt>
                <c:pt idx="10">
                  <c:v>-3.176366009622781</c:v>
                </c:pt>
              </c:numCache>
            </c:numRef>
          </c:yVal>
          <c:smooth val="0"/>
          <c:extLst>
            <c:ext xmlns:c16="http://schemas.microsoft.com/office/drawing/2014/chart" uri="{C3380CC4-5D6E-409C-BE32-E72D297353CC}">
              <c16:uniqueId val="{0000000B-46C3-44C3-9E8D-F26910FCE69E}"/>
            </c:ext>
          </c:extLst>
        </c:ser>
        <c:ser>
          <c:idx val="1"/>
          <c:order val="1"/>
          <c:tx>
            <c:v>Observaciones activas</c:v>
          </c:tx>
          <c:spPr>
            <a:ln w="19050">
              <a:solidFill>
                <a:schemeClr val="bg1"/>
              </a:solidFill>
            </a:ln>
            <a:effectLst/>
          </c:spPr>
          <c:marker>
            <c:symbol val="circle"/>
            <c:size val="3"/>
            <c:spPr>
              <a:solidFill>
                <a:schemeClr val="bg1"/>
              </a:solidFill>
              <a:ln>
                <a:solidFill>
                  <a:schemeClr val="bg1"/>
                </a:solidFill>
                <a:prstDash val="solid"/>
              </a:ln>
            </c:spPr>
          </c:marker>
          <c:dLbls>
            <c:dLbl>
              <c:idx val="0"/>
              <c:tx>
                <c:rich>
                  <a:bodyPr/>
                  <a:lstStyle/>
                  <a:p>
                    <a:r>
                      <a:rPr lang="en-US"/>
                      <a:t>Obs1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46C3-44C3-9E8D-F26910FCE69E}"/>
                </c:ext>
              </c:extLst>
            </c:dLbl>
            <c:dLbl>
              <c:idx val="1"/>
              <c:tx>
                <c:rich>
                  <a:bodyPr/>
                  <a:lstStyle/>
                  <a:p>
                    <a:r>
                      <a:rPr lang="en-US"/>
                      <a:t>Obs2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46C3-44C3-9E8D-F26910FCE69E}"/>
                </c:ext>
              </c:extLst>
            </c:dLbl>
            <c:dLbl>
              <c:idx val="2"/>
              <c:tx>
                <c:rich>
                  <a:bodyPr/>
                  <a:lstStyle/>
                  <a:p>
                    <a:r>
                      <a:rPr lang="en-US"/>
                      <a:t>Obs3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46C3-44C3-9E8D-F26910FCE69E}"/>
                </c:ext>
              </c:extLst>
            </c:dLbl>
            <c:dLbl>
              <c:idx val="3"/>
              <c:tx>
                <c:rich>
                  <a:bodyPr/>
                  <a:lstStyle/>
                  <a:p>
                    <a:r>
                      <a:rPr lang="en-US"/>
                      <a:t>Obs4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46C3-44C3-9E8D-F26910FCE69E}"/>
                </c:ext>
              </c:extLst>
            </c:dLbl>
            <c:dLbl>
              <c:idx val="4"/>
              <c:tx>
                <c:rich>
                  <a:bodyPr/>
                  <a:lstStyle/>
                  <a:p>
                    <a:r>
                      <a:rPr lang="en-US"/>
                      <a:t>Obs5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46C3-44C3-9E8D-F26910FCE69E}"/>
                </c:ext>
              </c:extLst>
            </c:dLbl>
            <c:dLbl>
              <c:idx val="5"/>
              <c:tx>
                <c:rich>
                  <a:bodyPr/>
                  <a:lstStyle/>
                  <a:p>
                    <a:r>
                      <a:rPr lang="en-US"/>
                      <a:t>Obs6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46C3-44C3-9E8D-F26910FCE69E}"/>
                </c:ext>
              </c:extLst>
            </c:dLbl>
            <c:dLbl>
              <c:idx val="6"/>
              <c:tx>
                <c:rich>
                  <a:bodyPr/>
                  <a:lstStyle/>
                  <a:p>
                    <a:r>
                      <a:rPr lang="en-US"/>
                      <a:t>Obs7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46C3-44C3-9E8D-F26910FCE69E}"/>
                </c:ext>
              </c:extLst>
            </c:dLbl>
            <c:dLbl>
              <c:idx val="7"/>
              <c:tx>
                <c:rich>
                  <a:bodyPr/>
                  <a:lstStyle/>
                  <a:p>
                    <a:r>
                      <a:rPr lang="en-US"/>
                      <a:t>Obs8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46C3-44C3-9E8D-F26910FCE69E}"/>
                </c:ext>
              </c:extLst>
            </c:dLbl>
            <c:dLbl>
              <c:idx val="8"/>
              <c:tx>
                <c:rich>
                  <a:bodyPr/>
                  <a:lstStyle/>
                  <a:p>
                    <a:r>
                      <a:rPr lang="en-US"/>
                      <a:t>Obs9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46C3-44C3-9E8D-F26910FCE69E}"/>
                </c:ext>
              </c:extLst>
            </c:dLbl>
            <c:dLbl>
              <c:idx val="9"/>
              <c:tx>
                <c:rich>
                  <a:bodyPr/>
                  <a:lstStyle/>
                  <a:p>
                    <a:r>
                      <a:rPr lang="en-US"/>
                      <a:t>Obs10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46C3-44C3-9E8D-F26910FCE69E}"/>
                </c:ext>
              </c:extLst>
            </c:dLbl>
            <c:dLbl>
              <c:idx val="10"/>
              <c:tx>
                <c:rich>
                  <a:bodyPr/>
                  <a:lstStyle/>
                  <a:p>
                    <a:r>
                      <a:rPr lang="en-US"/>
                      <a:t>Obs11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46C3-44C3-9E8D-F26910FCE69E}"/>
                </c:ext>
              </c:extLst>
            </c:dLbl>
            <c:dLbl>
              <c:idx val="11"/>
              <c:tx>
                <c:rich>
                  <a:bodyPr/>
                  <a:lstStyle/>
                  <a:p>
                    <a:r>
                      <a:rPr lang="en-US"/>
                      <a:t>Obs12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46C3-44C3-9E8D-F26910FCE69E}"/>
                </c:ext>
              </c:extLst>
            </c:dLbl>
            <c:dLbl>
              <c:idx val="12"/>
              <c:tx>
                <c:rich>
                  <a:bodyPr/>
                  <a:lstStyle/>
                  <a:p>
                    <a:r>
                      <a:rPr lang="en-US"/>
                      <a:t>Obs13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46C3-44C3-9E8D-F26910FCE69E}"/>
                </c:ext>
              </c:extLst>
            </c:dLbl>
            <c:dLbl>
              <c:idx val="13"/>
              <c:tx>
                <c:rich>
                  <a:bodyPr/>
                  <a:lstStyle/>
                  <a:p>
                    <a:r>
                      <a:rPr lang="en-US"/>
                      <a:t>Obs14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46C3-44C3-9E8D-F26910FCE69E}"/>
                </c:ext>
              </c:extLst>
            </c:dLbl>
            <c:dLbl>
              <c:idx val="14"/>
              <c:tx>
                <c:rich>
                  <a:bodyPr/>
                  <a:lstStyle/>
                  <a:p>
                    <a:r>
                      <a:rPr lang="en-US"/>
                      <a:t>Obs15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46C3-44C3-9E8D-F26910FCE69E}"/>
                </c:ext>
              </c:extLst>
            </c:dLbl>
            <c:dLbl>
              <c:idx val="15"/>
              <c:tx>
                <c:rich>
                  <a:bodyPr/>
                  <a:lstStyle/>
                  <a:p>
                    <a:r>
                      <a:rPr lang="en-US"/>
                      <a:t>Obs16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46C3-44C3-9E8D-F26910FCE69E}"/>
                </c:ext>
              </c:extLst>
            </c:dLbl>
            <c:dLbl>
              <c:idx val="16"/>
              <c:tx>
                <c:rich>
                  <a:bodyPr/>
                  <a:lstStyle/>
                  <a:p>
                    <a:r>
                      <a:rPr lang="en-US"/>
                      <a:t>Obs17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46C3-44C3-9E8D-F26910FCE69E}"/>
                </c:ext>
              </c:extLst>
            </c:dLbl>
            <c:dLbl>
              <c:idx val="17"/>
              <c:tx>
                <c:rich>
                  <a:bodyPr/>
                  <a:lstStyle/>
                  <a:p>
                    <a:r>
                      <a:rPr lang="en-US"/>
                      <a:t>Obs18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46C3-44C3-9E8D-F26910FCE69E}"/>
                </c:ext>
              </c:extLst>
            </c:dLbl>
            <c:dLbl>
              <c:idx val="18"/>
              <c:tx>
                <c:rich>
                  <a:bodyPr/>
                  <a:lstStyle/>
                  <a:p>
                    <a:r>
                      <a:rPr lang="en-US"/>
                      <a:t>Obs19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46C3-44C3-9E8D-F26910FCE69E}"/>
                </c:ext>
              </c:extLst>
            </c:dLbl>
            <c:dLbl>
              <c:idx val="19"/>
              <c:tx>
                <c:rich>
                  <a:bodyPr/>
                  <a:lstStyle/>
                  <a:p>
                    <a:r>
                      <a:rPr lang="en-US"/>
                      <a:t>Obs20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46C3-44C3-9E8D-F26910FCE69E}"/>
                </c:ext>
              </c:extLst>
            </c:dLbl>
            <c:dLbl>
              <c:idx val="20"/>
              <c:tx>
                <c:rich>
                  <a:bodyPr/>
                  <a:lstStyle/>
                  <a:p>
                    <a:r>
                      <a:rPr lang="en-US"/>
                      <a:t>Obs21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46C3-44C3-9E8D-F26910FCE69E}"/>
                </c:ext>
              </c:extLst>
            </c:dLbl>
            <c:dLbl>
              <c:idx val="21"/>
              <c:tx>
                <c:rich>
                  <a:bodyPr/>
                  <a:lstStyle/>
                  <a:p>
                    <a:r>
                      <a:rPr lang="en-US"/>
                      <a:t>Obs22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46C3-44C3-9E8D-F26910FCE69E}"/>
                </c:ext>
              </c:extLst>
            </c:dLbl>
            <c:dLbl>
              <c:idx val="22"/>
              <c:tx>
                <c:rich>
                  <a:bodyPr/>
                  <a:lstStyle/>
                  <a:p>
                    <a:r>
                      <a:rPr lang="en-US"/>
                      <a:t>Obs23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46C3-44C3-9E8D-F26910FCE69E}"/>
                </c:ext>
              </c:extLst>
            </c:dLbl>
            <c:dLbl>
              <c:idx val="23"/>
              <c:tx>
                <c:rich>
                  <a:bodyPr/>
                  <a:lstStyle/>
                  <a:p>
                    <a:r>
                      <a:rPr lang="en-US"/>
                      <a:t>Obs24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46C3-44C3-9E8D-F26910FCE69E}"/>
                </c:ext>
              </c:extLst>
            </c:dLbl>
            <c:dLbl>
              <c:idx val="24"/>
              <c:tx>
                <c:rich>
                  <a:bodyPr/>
                  <a:lstStyle/>
                  <a:p>
                    <a:r>
                      <a:rPr lang="en-US"/>
                      <a:t>Obs25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46C3-44C3-9E8D-F26910FCE69E}"/>
                </c:ext>
              </c:extLst>
            </c:dLbl>
            <c:dLbl>
              <c:idx val="25"/>
              <c:tx>
                <c:rich>
                  <a:bodyPr/>
                  <a:lstStyle/>
                  <a:p>
                    <a:r>
                      <a:rPr lang="en-US"/>
                      <a:t>Obs26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46C3-44C3-9E8D-F26910FCE69E}"/>
                </c:ext>
              </c:extLst>
            </c:dLbl>
            <c:dLbl>
              <c:idx val="26"/>
              <c:tx>
                <c:rich>
                  <a:bodyPr/>
                  <a:lstStyle/>
                  <a:p>
                    <a:r>
                      <a:rPr lang="en-US"/>
                      <a:t>Obs27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46C3-44C3-9E8D-F26910FCE69E}"/>
                </c:ext>
              </c:extLst>
            </c:dLbl>
            <c:dLbl>
              <c:idx val="27"/>
              <c:tx>
                <c:rich>
                  <a:bodyPr/>
                  <a:lstStyle/>
                  <a:p>
                    <a:r>
                      <a:rPr lang="en-US"/>
                      <a:t>Obs28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46C3-44C3-9E8D-F26910FCE69E}"/>
                </c:ext>
              </c:extLst>
            </c:dLbl>
            <c:dLbl>
              <c:idx val="28"/>
              <c:tx>
                <c:rich>
                  <a:bodyPr/>
                  <a:lstStyle/>
                  <a:p>
                    <a:r>
                      <a:rPr lang="en-US"/>
                      <a:t>Obs29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46C3-44C3-9E8D-F26910FCE69E}"/>
                </c:ext>
              </c:extLst>
            </c:dLbl>
            <c:dLbl>
              <c:idx val="29"/>
              <c:tx>
                <c:rich>
                  <a:bodyPr/>
                  <a:lstStyle/>
                  <a:p>
                    <a:r>
                      <a:rPr lang="en-US"/>
                      <a:t>Obs30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46C3-44C3-9E8D-F26910FCE69E}"/>
                </c:ext>
              </c:extLst>
            </c:dLbl>
            <c:dLbl>
              <c:idx val="30"/>
              <c:tx>
                <c:rich>
                  <a:bodyPr/>
                  <a:lstStyle/>
                  <a:p>
                    <a:r>
                      <a:rPr lang="en-US"/>
                      <a:t>Obs31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46C3-44C3-9E8D-F26910FCE69E}"/>
                </c:ext>
              </c:extLst>
            </c:dLbl>
            <c:dLbl>
              <c:idx val="31"/>
              <c:tx>
                <c:rich>
                  <a:bodyPr/>
                  <a:lstStyle/>
                  <a:p>
                    <a:r>
                      <a:rPr lang="en-US"/>
                      <a:t>Obs32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46C3-44C3-9E8D-F26910FCE69E}"/>
                </c:ext>
              </c:extLst>
            </c:dLbl>
            <c:dLbl>
              <c:idx val="32"/>
              <c:tx>
                <c:rich>
                  <a:bodyPr/>
                  <a:lstStyle/>
                  <a:p>
                    <a:r>
                      <a:rPr lang="en-US"/>
                      <a:t>Obs33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46C3-44C3-9E8D-F26910FCE69E}"/>
                </c:ext>
              </c:extLst>
            </c:dLbl>
            <c:dLbl>
              <c:idx val="33"/>
              <c:tx>
                <c:rich>
                  <a:bodyPr/>
                  <a:lstStyle/>
                  <a:p>
                    <a:r>
                      <a:rPr lang="en-US"/>
                      <a:t>Obs34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46C3-44C3-9E8D-F26910FCE69E}"/>
                </c:ext>
              </c:extLst>
            </c:dLbl>
            <c:dLbl>
              <c:idx val="34"/>
              <c:tx>
                <c:rich>
                  <a:bodyPr/>
                  <a:lstStyle/>
                  <a:p>
                    <a:r>
                      <a:rPr lang="en-US"/>
                      <a:t>Obs35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46C3-44C3-9E8D-F26910FCE69E}"/>
                </c:ext>
              </c:extLst>
            </c:dLbl>
            <c:dLbl>
              <c:idx val="35"/>
              <c:tx>
                <c:rich>
                  <a:bodyPr/>
                  <a:lstStyle/>
                  <a:p>
                    <a:r>
                      <a:rPr lang="en-US"/>
                      <a:t>Obs36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46C3-44C3-9E8D-F26910FCE69E}"/>
                </c:ext>
              </c:extLst>
            </c:dLbl>
            <c:dLbl>
              <c:idx val="36"/>
              <c:tx>
                <c:rich>
                  <a:bodyPr/>
                  <a:lstStyle/>
                  <a:p>
                    <a:r>
                      <a:rPr lang="en-US"/>
                      <a:t>Obs37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46C3-44C3-9E8D-F26910FCE69E}"/>
                </c:ext>
              </c:extLst>
            </c:dLbl>
            <c:dLbl>
              <c:idx val="37"/>
              <c:tx>
                <c:rich>
                  <a:bodyPr/>
                  <a:lstStyle/>
                  <a:p>
                    <a:r>
                      <a:rPr lang="en-US"/>
                      <a:t>Obs38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46C3-44C3-9E8D-F26910FCE69E}"/>
                </c:ext>
              </c:extLst>
            </c:dLbl>
            <c:dLbl>
              <c:idx val="38"/>
              <c:tx>
                <c:rich>
                  <a:bodyPr/>
                  <a:lstStyle/>
                  <a:p>
                    <a:r>
                      <a:rPr lang="en-US"/>
                      <a:t>Obs39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46C3-44C3-9E8D-F26910FCE69E}"/>
                </c:ext>
              </c:extLst>
            </c:dLbl>
            <c:dLbl>
              <c:idx val="39"/>
              <c:tx>
                <c:rich>
                  <a:bodyPr/>
                  <a:lstStyle/>
                  <a:p>
                    <a:r>
                      <a:rPr lang="en-US"/>
                      <a:t>Obs40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46C3-44C3-9E8D-F26910FCE69E}"/>
                </c:ext>
              </c:extLst>
            </c:dLbl>
            <c:dLbl>
              <c:idx val="40"/>
              <c:tx>
                <c:rich>
                  <a:bodyPr/>
                  <a:lstStyle/>
                  <a:p>
                    <a:r>
                      <a:rPr lang="en-US"/>
                      <a:t>Obs41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46C3-44C3-9E8D-F26910FCE69E}"/>
                </c:ext>
              </c:extLst>
            </c:dLbl>
            <c:dLbl>
              <c:idx val="41"/>
              <c:tx>
                <c:rich>
                  <a:bodyPr/>
                  <a:lstStyle/>
                  <a:p>
                    <a:r>
                      <a:rPr lang="en-US"/>
                      <a:t>Obs42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46C3-44C3-9E8D-F26910FCE69E}"/>
                </c:ext>
              </c:extLst>
            </c:dLbl>
            <c:dLbl>
              <c:idx val="42"/>
              <c:tx>
                <c:rich>
                  <a:bodyPr/>
                  <a:lstStyle/>
                  <a:p>
                    <a:r>
                      <a:rPr lang="en-US"/>
                      <a:t>Obs43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46C3-44C3-9E8D-F26910FCE69E}"/>
                </c:ext>
              </c:extLst>
            </c:dLbl>
            <c:dLbl>
              <c:idx val="43"/>
              <c:tx>
                <c:rich>
                  <a:bodyPr/>
                  <a:lstStyle/>
                  <a:p>
                    <a:r>
                      <a:rPr lang="en-US"/>
                      <a:t>Obs44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46C3-44C3-9E8D-F26910FCE69E}"/>
                </c:ext>
              </c:extLst>
            </c:dLbl>
            <c:dLbl>
              <c:idx val="44"/>
              <c:tx>
                <c:rich>
                  <a:bodyPr/>
                  <a:lstStyle/>
                  <a:p>
                    <a:r>
                      <a:rPr lang="en-US"/>
                      <a:t>Obs45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46C3-44C3-9E8D-F26910FCE69E}"/>
                </c:ext>
              </c:extLst>
            </c:dLbl>
            <c:dLbl>
              <c:idx val="45"/>
              <c:tx>
                <c:rich>
                  <a:bodyPr/>
                  <a:lstStyle/>
                  <a:p>
                    <a:r>
                      <a:rPr lang="en-US"/>
                      <a:t>Obs46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46C3-44C3-9E8D-F26910FCE69E}"/>
                </c:ext>
              </c:extLst>
            </c:dLbl>
            <c:dLbl>
              <c:idx val="46"/>
              <c:tx>
                <c:rich>
                  <a:bodyPr/>
                  <a:lstStyle/>
                  <a:p>
                    <a:r>
                      <a:rPr lang="en-US"/>
                      <a:t>Obs47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46C3-44C3-9E8D-F26910FCE69E}"/>
                </c:ext>
              </c:extLst>
            </c:dLbl>
            <c:dLbl>
              <c:idx val="47"/>
              <c:tx>
                <c:rich>
                  <a:bodyPr/>
                  <a:lstStyle/>
                  <a:p>
                    <a:r>
                      <a:rPr lang="en-US"/>
                      <a:t>Obs48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46C3-44C3-9E8D-F26910FCE69E}"/>
                </c:ext>
              </c:extLst>
            </c:dLbl>
            <c:dLbl>
              <c:idx val="48"/>
              <c:tx>
                <c:rich>
                  <a:bodyPr/>
                  <a:lstStyle/>
                  <a:p>
                    <a:r>
                      <a:rPr lang="en-US"/>
                      <a:t>Obs49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46C3-44C3-9E8D-F26910FCE69E}"/>
                </c:ext>
              </c:extLst>
            </c:dLbl>
            <c:dLbl>
              <c:idx val="49"/>
              <c:tx>
                <c:rich>
                  <a:bodyPr/>
                  <a:lstStyle/>
                  <a:p>
                    <a:r>
                      <a:rPr lang="en-US"/>
                      <a:t>Obs50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46C3-44C3-9E8D-F26910FCE69E}"/>
                </c:ext>
              </c:extLst>
            </c:dLbl>
            <c:dLbl>
              <c:idx val="50"/>
              <c:tx>
                <c:rich>
                  <a:bodyPr/>
                  <a:lstStyle/>
                  <a:p>
                    <a:r>
                      <a:rPr lang="en-US"/>
                      <a:t>Obs51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46C3-44C3-9E8D-F26910FCE69E}"/>
                </c:ext>
              </c:extLst>
            </c:dLbl>
            <c:dLbl>
              <c:idx val="51"/>
              <c:tx>
                <c:rich>
                  <a:bodyPr/>
                  <a:lstStyle/>
                  <a:p>
                    <a:r>
                      <a:rPr lang="en-US"/>
                      <a:t>Obs52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46C3-44C3-9E8D-F26910FCE69E}"/>
                </c:ext>
              </c:extLst>
            </c:dLbl>
            <c:dLbl>
              <c:idx val="52"/>
              <c:tx>
                <c:rich>
                  <a:bodyPr/>
                  <a:lstStyle/>
                  <a:p>
                    <a:r>
                      <a:rPr lang="en-US"/>
                      <a:t>Obs53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46C3-44C3-9E8D-F26910FCE69E}"/>
                </c:ext>
              </c:extLst>
            </c:dLbl>
            <c:dLbl>
              <c:idx val="53"/>
              <c:tx>
                <c:rich>
                  <a:bodyPr/>
                  <a:lstStyle/>
                  <a:p>
                    <a:r>
                      <a:rPr lang="en-US"/>
                      <a:t>Obs54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46C3-44C3-9E8D-F26910FCE69E}"/>
                </c:ext>
              </c:extLst>
            </c:dLbl>
            <c:dLbl>
              <c:idx val="54"/>
              <c:tx>
                <c:rich>
                  <a:bodyPr/>
                  <a:lstStyle/>
                  <a:p>
                    <a:r>
                      <a:rPr lang="en-US"/>
                      <a:t>Obs55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46C3-44C3-9E8D-F26910FCE69E}"/>
                </c:ext>
              </c:extLst>
            </c:dLbl>
            <c:dLbl>
              <c:idx val="55"/>
              <c:tx>
                <c:rich>
                  <a:bodyPr/>
                  <a:lstStyle/>
                  <a:p>
                    <a:r>
                      <a:rPr lang="en-US"/>
                      <a:t>Obs56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46C3-44C3-9E8D-F26910FCE69E}"/>
                </c:ext>
              </c:extLst>
            </c:dLbl>
            <c:dLbl>
              <c:idx val="56"/>
              <c:tx>
                <c:rich>
                  <a:bodyPr/>
                  <a:lstStyle/>
                  <a:p>
                    <a:r>
                      <a:rPr lang="en-US"/>
                      <a:t>Obs57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46C3-44C3-9E8D-F26910FCE69E}"/>
                </c:ext>
              </c:extLst>
            </c:dLbl>
            <c:dLbl>
              <c:idx val="57"/>
              <c:tx>
                <c:rich>
                  <a:bodyPr/>
                  <a:lstStyle/>
                  <a:p>
                    <a:r>
                      <a:rPr lang="en-US"/>
                      <a:t>Obs58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46C3-44C3-9E8D-F26910FCE69E}"/>
                </c:ext>
              </c:extLst>
            </c:dLbl>
            <c:dLbl>
              <c:idx val="58"/>
              <c:tx>
                <c:rich>
                  <a:bodyPr/>
                  <a:lstStyle/>
                  <a:p>
                    <a:r>
                      <a:rPr lang="en-US"/>
                      <a:t>Obs59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46C3-44C3-9E8D-F26910FCE69E}"/>
                </c:ext>
              </c:extLst>
            </c:dLbl>
            <c:dLbl>
              <c:idx val="59"/>
              <c:tx>
                <c:rich>
                  <a:bodyPr/>
                  <a:lstStyle/>
                  <a:p>
                    <a:r>
                      <a:rPr lang="en-US"/>
                      <a:t>Obs60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46C3-44C3-9E8D-F26910FCE69E}"/>
                </c:ext>
              </c:extLst>
            </c:dLbl>
            <c:dLbl>
              <c:idx val="60"/>
              <c:tx>
                <c:rich>
                  <a:bodyPr/>
                  <a:lstStyle/>
                  <a:p>
                    <a:r>
                      <a:rPr lang="en-US"/>
                      <a:t>Obs61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46C3-44C3-9E8D-F26910FCE69E}"/>
                </c:ext>
              </c:extLst>
            </c:dLbl>
            <c:dLbl>
              <c:idx val="61"/>
              <c:tx>
                <c:rich>
                  <a:bodyPr/>
                  <a:lstStyle/>
                  <a:p>
                    <a:r>
                      <a:rPr lang="en-US"/>
                      <a:t>Obs62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46C3-44C3-9E8D-F26910FCE69E}"/>
                </c:ext>
              </c:extLst>
            </c:dLbl>
            <c:dLbl>
              <c:idx val="62"/>
              <c:tx>
                <c:rich>
                  <a:bodyPr/>
                  <a:lstStyle/>
                  <a:p>
                    <a:r>
                      <a:rPr lang="en-US"/>
                      <a:t>Obs63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46C3-44C3-9E8D-F26910FCE69E}"/>
                </c:ext>
              </c:extLst>
            </c:dLbl>
            <c:dLbl>
              <c:idx val="63"/>
              <c:tx>
                <c:rich>
                  <a:bodyPr/>
                  <a:lstStyle/>
                  <a:p>
                    <a:r>
                      <a:rPr lang="en-US"/>
                      <a:t>Obs64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46C3-44C3-9E8D-F26910FCE69E}"/>
                </c:ext>
              </c:extLst>
            </c:dLbl>
            <c:dLbl>
              <c:idx val="64"/>
              <c:tx>
                <c:rich>
                  <a:bodyPr/>
                  <a:lstStyle/>
                  <a:p>
                    <a:r>
                      <a:rPr lang="en-US"/>
                      <a:t>Obs65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46C3-44C3-9E8D-F26910FCE69E}"/>
                </c:ext>
              </c:extLst>
            </c:dLbl>
            <c:dLbl>
              <c:idx val="65"/>
              <c:tx>
                <c:rich>
                  <a:bodyPr/>
                  <a:lstStyle/>
                  <a:p>
                    <a:r>
                      <a:rPr lang="en-US"/>
                      <a:t>Obs66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46C3-44C3-9E8D-F26910FCE69E}"/>
                </c:ext>
              </c:extLst>
            </c:dLbl>
            <c:dLbl>
              <c:idx val="66"/>
              <c:tx>
                <c:rich>
                  <a:bodyPr/>
                  <a:lstStyle/>
                  <a:p>
                    <a:r>
                      <a:rPr lang="en-US"/>
                      <a:t>Obs67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46C3-44C3-9E8D-F26910FCE69E}"/>
                </c:ext>
              </c:extLst>
            </c:dLbl>
            <c:dLbl>
              <c:idx val="67"/>
              <c:tx>
                <c:rich>
                  <a:bodyPr/>
                  <a:lstStyle/>
                  <a:p>
                    <a:r>
                      <a:rPr lang="en-US"/>
                      <a:t>Obs68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46C3-44C3-9E8D-F26910FCE69E}"/>
                </c:ext>
              </c:extLst>
            </c:dLbl>
            <c:dLbl>
              <c:idx val="68"/>
              <c:tx>
                <c:rich>
                  <a:bodyPr/>
                  <a:lstStyle/>
                  <a:p>
                    <a:r>
                      <a:rPr lang="en-US"/>
                      <a:t>Obs69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46C3-44C3-9E8D-F26910FCE69E}"/>
                </c:ext>
              </c:extLst>
            </c:dLbl>
            <c:dLbl>
              <c:idx val="69"/>
              <c:tx>
                <c:rich>
                  <a:bodyPr/>
                  <a:lstStyle/>
                  <a:p>
                    <a:r>
                      <a:rPr lang="en-US"/>
                      <a:t>Obs70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46C3-44C3-9E8D-F26910FCE69E}"/>
                </c:ext>
              </c:extLst>
            </c:dLbl>
            <c:dLbl>
              <c:idx val="70"/>
              <c:tx>
                <c:rich>
                  <a:bodyPr/>
                  <a:lstStyle/>
                  <a:p>
                    <a:r>
                      <a:rPr lang="en-US"/>
                      <a:t>Obs71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46C3-44C3-9E8D-F26910FCE69E}"/>
                </c:ext>
              </c:extLst>
            </c:dLbl>
            <c:dLbl>
              <c:idx val="71"/>
              <c:tx>
                <c:rich>
                  <a:bodyPr/>
                  <a:lstStyle/>
                  <a:p>
                    <a:r>
                      <a:rPr lang="en-US"/>
                      <a:t>Obs72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46C3-44C3-9E8D-F26910FCE69E}"/>
                </c:ext>
              </c:extLst>
            </c:dLbl>
            <c:dLbl>
              <c:idx val="72"/>
              <c:tx>
                <c:rich>
                  <a:bodyPr/>
                  <a:lstStyle/>
                  <a:p>
                    <a:r>
                      <a:rPr lang="en-US"/>
                      <a:t>Obs73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46C3-44C3-9E8D-F26910FCE69E}"/>
                </c:ext>
              </c:extLst>
            </c:dLbl>
            <c:dLbl>
              <c:idx val="73"/>
              <c:tx>
                <c:rich>
                  <a:bodyPr/>
                  <a:lstStyle/>
                  <a:p>
                    <a:r>
                      <a:rPr lang="en-US"/>
                      <a:t>Obs74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46C3-44C3-9E8D-F26910FCE69E}"/>
                </c:ext>
              </c:extLst>
            </c:dLbl>
            <c:dLbl>
              <c:idx val="74"/>
              <c:tx>
                <c:rich>
                  <a:bodyPr/>
                  <a:lstStyle/>
                  <a:p>
                    <a:r>
                      <a:rPr lang="en-US"/>
                      <a:t>Obs75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46C3-44C3-9E8D-F26910FCE69E}"/>
                </c:ext>
              </c:extLst>
            </c:dLbl>
            <c:dLbl>
              <c:idx val="75"/>
              <c:tx>
                <c:rich>
                  <a:bodyPr/>
                  <a:lstStyle/>
                  <a:p>
                    <a:r>
                      <a:rPr lang="en-US"/>
                      <a:t>Obs76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46C3-44C3-9E8D-F26910FCE69E}"/>
                </c:ext>
              </c:extLst>
            </c:dLbl>
            <c:dLbl>
              <c:idx val="76"/>
              <c:tx>
                <c:rich>
                  <a:bodyPr/>
                  <a:lstStyle/>
                  <a:p>
                    <a:r>
                      <a:rPr lang="en-US"/>
                      <a:t>Obs77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46C3-44C3-9E8D-F26910FCE69E}"/>
                </c:ext>
              </c:extLst>
            </c:dLbl>
            <c:dLbl>
              <c:idx val="77"/>
              <c:tx>
                <c:rich>
                  <a:bodyPr/>
                  <a:lstStyle/>
                  <a:p>
                    <a:r>
                      <a:rPr lang="en-US"/>
                      <a:t>Obs78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46C3-44C3-9E8D-F26910FCE69E}"/>
                </c:ext>
              </c:extLst>
            </c:dLbl>
            <c:dLbl>
              <c:idx val="78"/>
              <c:tx>
                <c:rich>
                  <a:bodyPr/>
                  <a:lstStyle/>
                  <a:p>
                    <a:r>
                      <a:rPr lang="en-US"/>
                      <a:t>Obs79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46C3-44C3-9E8D-F26910FCE69E}"/>
                </c:ext>
              </c:extLst>
            </c:dLbl>
            <c:dLbl>
              <c:idx val="79"/>
              <c:tx>
                <c:rich>
                  <a:bodyPr/>
                  <a:lstStyle/>
                  <a:p>
                    <a:r>
                      <a:rPr lang="en-US"/>
                      <a:t>Obs80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46C3-44C3-9E8D-F26910FCE69E}"/>
                </c:ext>
              </c:extLst>
            </c:dLbl>
            <c:dLbl>
              <c:idx val="80"/>
              <c:tx>
                <c:rich>
                  <a:bodyPr/>
                  <a:lstStyle/>
                  <a:p>
                    <a:r>
                      <a:rPr lang="en-US"/>
                      <a:t>Obs81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46C3-44C3-9E8D-F26910FCE69E}"/>
                </c:ext>
              </c:extLst>
            </c:dLbl>
            <c:dLbl>
              <c:idx val="81"/>
              <c:tx>
                <c:rich>
                  <a:bodyPr/>
                  <a:lstStyle/>
                  <a:p>
                    <a:r>
                      <a:rPr lang="en-US"/>
                      <a:t>Obs82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46C3-44C3-9E8D-F26910FCE69E}"/>
                </c:ext>
              </c:extLst>
            </c:dLbl>
            <c:dLbl>
              <c:idx val="82"/>
              <c:tx>
                <c:rich>
                  <a:bodyPr/>
                  <a:lstStyle/>
                  <a:p>
                    <a:r>
                      <a:rPr lang="en-US"/>
                      <a:t>Obs83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46C3-44C3-9E8D-F26910FCE69E}"/>
                </c:ext>
              </c:extLst>
            </c:dLbl>
            <c:dLbl>
              <c:idx val="83"/>
              <c:tx>
                <c:rich>
                  <a:bodyPr/>
                  <a:lstStyle/>
                  <a:p>
                    <a:r>
                      <a:rPr lang="en-US"/>
                      <a:t>Obs84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46C3-44C3-9E8D-F26910FCE69E}"/>
                </c:ext>
              </c:extLst>
            </c:dLbl>
            <c:dLbl>
              <c:idx val="84"/>
              <c:tx>
                <c:rich>
                  <a:bodyPr/>
                  <a:lstStyle/>
                  <a:p>
                    <a:r>
                      <a:rPr lang="en-US"/>
                      <a:t>Obs85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46C3-44C3-9E8D-F26910FCE69E}"/>
                </c:ext>
              </c:extLst>
            </c:dLbl>
            <c:dLbl>
              <c:idx val="85"/>
              <c:tx>
                <c:rich>
                  <a:bodyPr/>
                  <a:lstStyle/>
                  <a:p>
                    <a:r>
                      <a:rPr lang="en-US"/>
                      <a:t>Obs86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46C3-44C3-9E8D-F26910FCE69E}"/>
                </c:ext>
              </c:extLst>
            </c:dLbl>
            <c:dLbl>
              <c:idx val="86"/>
              <c:tx>
                <c:rich>
                  <a:bodyPr/>
                  <a:lstStyle/>
                  <a:p>
                    <a:r>
                      <a:rPr lang="en-US"/>
                      <a:t>Obs87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46C3-44C3-9E8D-F26910FCE69E}"/>
                </c:ext>
              </c:extLst>
            </c:dLbl>
            <c:dLbl>
              <c:idx val="87"/>
              <c:tx>
                <c:rich>
                  <a:bodyPr/>
                  <a:lstStyle/>
                  <a:p>
                    <a:r>
                      <a:rPr lang="en-US"/>
                      <a:t>Obs88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46C3-44C3-9E8D-F26910FCE69E}"/>
                </c:ext>
              </c:extLst>
            </c:dLbl>
            <c:dLbl>
              <c:idx val="88"/>
              <c:tx>
                <c:rich>
                  <a:bodyPr/>
                  <a:lstStyle/>
                  <a:p>
                    <a:r>
                      <a:rPr lang="en-US"/>
                      <a:t>Obs89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46C3-44C3-9E8D-F26910FCE69E}"/>
                </c:ext>
              </c:extLst>
            </c:dLbl>
            <c:dLbl>
              <c:idx val="89"/>
              <c:tx>
                <c:rich>
                  <a:bodyPr/>
                  <a:lstStyle/>
                  <a:p>
                    <a:r>
                      <a:rPr lang="en-US"/>
                      <a:t>Obs90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46C3-44C3-9E8D-F26910FCE69E}"/>
                </c:ext>
              </c:extLst>
            </c:dLbl>
            <c:dLbl>
              <c:idx val="90"/>
              <c:tx>
                <c:rich>
                  <a:bodyPr/>
                  <a:lstStyle/>
                  <a:p>
                    <a:r>
                      <a:rPr lang="en-US"/>
                      <a:t>Obs91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46C3-44C3-9E8D-F26910FCE69E}"/>
                </c:ext>
              </c:extLst>
            </c:dLbl>
            <c:dLbl>
              <c:idx val="91"/>
              <c:tx>
                <c:rich>
                  <a:bodyPr/>
                  <a:lstStyle/>
                  <a:p>
                    <a:r>
                      <a:rPr lang="en-US"/>
                      <a:t>Obs92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46C3-44C3-9E8D-F26910FCE69E}"/>
                </c:ext>
              </c:extLst>
            </c:dLbl>
            <c:dLbl>
              <c:idx val="92"/>
              <c:tx>
                <c:rich>
                  <a:bodyPr/>
                  <a:lstStyle/>
                  <a:p>
                    <a:r>
                      <a:rPr lang="en-US"/>
                      <a:t>Obs93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46C3-44C3-9E8D-F26910FCE69E}"/>
                </c:ext>
              </c:extLst>
            </c:dLbl>
            <c:dLbl>
              <c:idx val="93"/>
              <c:tx>
                <c:rich>
                  <a:bodyPr/>
                  <a:lstStyle/>
                  <a:p>
                    <a:r>
                      <a:rPr lang="en-US"/>
                      <a:t>Obs94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46C3-44C3-9E8D-F26910FCE69E}"/>
                </c:ext>
              </c:extLst>
            </c:dLbl>
            <c:dLbl>
              <c:idx val="94"/>
              <c:tx>
                <c:rich>
                  <a:bodyPr/>
                  <a:lstStyle/>
                  <a:p>
                    <a:r>
                      <a:rPr lang="en-US"/>
                      <a:t>Obs95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46C3-44C3-9E8D-F26910FCE69E}"/>
                </c:ext>
              </c:extLst>
            </c:dLbl>
            <c:dLbl>
              <c:idx val="95"/>
              <c:tx>
                <c:rich>
                  <a:bodyPr/>
                  <a:lstStyle/>
                  <a:p>
                    <a:r>
                      <a:rPr lang="en-US"/>
                      <a:t>Obs96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46C3-44C3-9E8D-F26910FCE69E}"/>
                </c:ext>
              </c:extLst>
            </c:dLbl>
            <c:dLbl>
              <c:idx val="96"/>
              <c:tx>
                <c:rich>
                  <a:bodyPr/>
                  <a:lstStyle/>
                  <a:p>
                    <a:r>
                      <a:rPr lang="en-US"/>
                      <a:t>Obs97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46C3-44C3-9E8D-F26910FCE69E}"/>
                </c:ext>
              </c:extLst>
            </c:dLbl>
            <c:dLbl>
              <c:idx val="97"/>
              <c:tx>
                <c:rich>
                  <a:bodyPr/>
                  <a:lstStyle/>
                  <a:p>
                    <a:r>
                      <a:rPr lang="en-US"/>
                      <a:t>Obs98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46C3-44C3-9E8D-F26910FCE69E}"/>
                </c:ext>
              </c:extLst>
            </c:dLbl>
            <c:dLbl>
              <c:idx val="98"/>
              <c:tx>
                <c:rich>
                  <a:bodyPr/>
                  <a:lstStyle/>
                  <a:p>
                    <a:r>
                      <a:rPr lang="en-US"/>
                      <a:t>Obs99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46C3-44C3-9E8D-F26910FCE69E}"/>
                </c:ext>
              </c:extLst>
            </c:dLbl>
            <c:dLbl>
              <c:idx val="99"/>
              <c:tx>
                <c:rich>
                  <a:bodyPr/>
                  <a:lstStyle/>
                  <a:p>
                    <a:r>
                      <a:rPr lang="en-US"/>
                      <a:t>Obs100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46C3-44C3-9E8D-F26910FCE69E}"/>
                </c:ext>
              </c:extLst>
            </c:dLbl>
            <c:dLbl>
              <c:idx val="100"/>
              <c:tx>
                <c:rich>
                  <a:bodyPr/>
                  <a:lstStyle/>
                  <a:p>
                    <a:r>
                      <a:rPr lang="en-US"/>
                      <a:t>Obs101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46C3-44C3-9E8D-F26910FCE69E}"/>
                </c:ext>
              </c:extLst>
            </c:dLbl>
            <c:dLbl>
              <c:idx val="101"/>
              <c:tx>
                <c:rich>
                  <a:bodyPr/>
                  <a:lstStyle/>
                  <a:p>
                    <a:r>
                      <a:rPr lang="en-US"/>
                      <a:t>Obs102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46C3-44C3-9E8D-F26910FCE69E}"/>
                </c:ext>
              </c:extLst>
            </c:dLbl>
            <c:dLbl>
              <c:idx val="102"/>
              <c:tx>
                <c:rich>
                  <a:bodyPr/>
                  <a:lstStyle/>
                  <a:p>
                    <a:r>
                      <a:rPr lang="en-US"/>
                      <a:t>Obs103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46C3-44C3-9E8D-F26910FCE69E}"/>
                </c:ext>
              </c:extLst>
            </c:dLbl>
            <c:dLbl>
              <c:idx val="103"/>
              <c:tx>
                <c:rich>
                  <a:bodyPr/>
                  <a:lstStyle/>
                  <a:p>
                    <a:r>
                      <a:rPr lang="en-US"/>
                      <a:t>Obs104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46C3-44C3-9E8D-F26910FCE69E}"/>
                </c:ext>
              </c:extLst>
            </c:dLbl>
            <c:dLbl>
              <c:idx val="104"/>
              <c:tx>
                <c:rich>
                  <a:bodyPr/>
                  <a:lstStyle/>
                  <a:p>
                    <a:r>
                      <a:rPr lang="en-US"/>
                      <a:t>Obs105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46C3-44C3-9E8D-F26910FCE69E}"/>
                </c:ext>
              </c:extLst>
            </c:dLbl>
            <c:dLbl>
              <c:idx val="105"/>
              <c:tx>
                <c:rich>
                  <a:bodyPr/>
                  <a:lstStyle/>
                  <a:p>
                    <a:r>
                      <a:rPr lang="en-US"/>
                      <a:t>Obs106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46C3-44C3-9E8D-F26910FCE69E}"/>
                </c:ext>
              </c:extLst>
            </c:dLbl>
            <c:dLbl>
              <c:idx val="106"/>
              <c:tx>
                <c:rich>
                  <a:bodyPr/>
                  <a:lstStyle/>
                  <a:p>
                    <a:r>
                      <a:rPr lang="en-US"/>
                      <a:t>Obs107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46C3-44C3-9E8D-F26910FCE69E}"/>
                </c:ext>
              </c:extLst>
            </c:dLbl>
            <c:dLbl>
              <c:idx val="107"/>
              <c:tx>
                <c:rich>
                  <a:bodyPr/>
                  <a:lstStyle/>
                  <a:p>
                    <a:r>
                      <a:rPr lang="en-US"/>
                      <a:t>Obs108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46C3-44C3-9E8D-F26910FCE69E}"/>
                </c:ext>
              </c:extLst>
            </c:dLbl>
            <c:dLbl>
              <c:idx val="108"/>
              <c:tx>
                <c:rich>
                  <a:bodyPr/>
                  <a:lstStyle/>
                  <a:p>
                    <a:r>
                      <a:rPr lang="en-US"/>
                      <a:t>Obs109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46C3-44C3-9E8D-F26910FCE69E}"/>
                </c:ext>
              </c:extLst>
            </c:dLbl>
            <c:dLbl>
              <c:idx val="109"/>
              <c:tx>
                <c:rich>
                  <a:bodyPr/>
                  <a:lstStyle/>
                  <a:p>
                    <a:r>
                      <a:rPr lang="en-US"/>
                      <a:t>Obs110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46C3-44C3-9E8D-F26910FCE69E}"/>
                </c:ext>
              </c:extLst>
            </c:dLbl>
            <c:dLbl>
              <c:idx val="110"/>
              <c:tx>
                <c:rich>
                  <a:bodyPr/>
                  <a:lstStyle/>
                  <a:p>
                    <a:r>
                      <a:rPr lang="en-US"/>
                      <a:t>Obs111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46C3-44C3-9E8D-F26910FCE69E}"/>
                </c:ext>
              </c:extLst>
            </c:dLbl>
            <c:dLbl>
              <c:idx val="111"/>
              <c:tx>
                <c:rich>
                  <a:bodyPr/>
                  <a:lstStyle/>
                  <a:p>
                    <a:r>
                      <a:rPr lang="en-US"/>
                      <a:t>Obs112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46C3-44C3-9E8D-F26910FCE69E}"/>
                </c:ext>
              </c:extLst>
            </c:dLbl>
            <c:dLbl>
              <c:idx val="112"/>
              <c:tx>
                <c:rich>
                  <a:bodyPr/>
                  <a:lstStyle/>
                  <a:p>
                    <a:r>
                      <a:rPr lang="en-US"/>
                      <a:t>Obs113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46C3-44C3-9E8D-F26910FCE69E}"/>
                </c:ext>
              </c:extLst>
            </c:dLbl>
            <c:dLbl>
              <c:idx val="113"/>
              <c:tx>
                <c:rich>
                  <a:bodyPr/>
                  <a:lstStyle/>
                  <a:p>
                    <a:r>
                      <a:rPr lang="en-US"/>
                      <a:t>Obs114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46C3-44C3-9E8D-F26910FCE69E}"/>
                </c:ext>
              </c:extLst>
            </c:dLbl>
            <c:dLbl>
              <c:idx val="114"/>
              <c:tx>
                <c:rich>
                  <a:bodyPr/>
                  <a:lstStyle/>
                  <a:p>
                    <a:r>
                      <a:rPr lang="en-US"/>
                      <a:t>Obs115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46C3-44C3-9E8D-F26910FCE69E}"/>
                </c:ext>
              </c:extLst>
            </c:dLbl>
            <c:dLbl>
              <c:idx val="115"/>
              <c:tx>
                <c:rich>
                  <a:bodyPr/>
                  <a:lstStyle/>
                  <a:p>
                    <a:r>
                      <a:rPr lang="en-US"/>
                      <a:t>Obs116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46C3-44C3-9E8D-F26910FCE69E}"/>
                </c:ext>
              </c:extLst>
            </c:dLbl>
            <c:dLbl>
              <c:idx val="116"/>
              <c:tx>
                <c:rich>
                  <a:bodyPr/>
                  <a:lstStyle/>
                  <a:p>
                    <a:r>
                      <a:rPr lang="en-US"/>
                      <a:t>Obs117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46C3-44C3-9E8D-F26910FCE69E}"/>
                </c:ext>
              </c:extLst>
            </c:dLbl>
            <c:dLbl>
              <c:idx val="117"/>
              <c:tx>
                <c:rich>
                  <a:bodyPr/>
                  <a:lstStyle/>
                  <a:p>
                    <a:r>
                      <a:rPr lang="en-US"/>
                      <a:t>Obs118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46C3-44C3-9E8D-F26910FCE69E}"/>
                </c:ext>
              </c:extLst>
            </c:dLbl>
            <c:dLbl>
              <c:idx val="118"/>
              <c:tx>
                <c:rich>
                  <a:bodyPr/>
                  <a:lstStyle/>
                  <a:p>
                    <a:r>
                      <a:rPr lang="en-US"/>
                      <a:t>Obs119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46C3-44C3-9E8D-F26910FCE69E}"/>
                </c:ext>
              </c:extLst>
            </c:dLbl>
            <c:dLbl>
              <c:idx val="119"/>
              <c:tx>
                <c:rich>
                  <a:bodyPr/>
                  <a:lstStyle/>
                  <a:p>
                    <a:r>
                      <a:rPr lang="en-US"/>
                      <a:t>Obs120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46C3-44C3-9E8D-F26910FCE69E}"/>
                </c:ext>
              </c:extLst>
            </c:dLbl>
            <c:dLbl>
              <c:idx val="120"/>
              <c:tx>
                <c:rich>
                  <a:bodyPr/>
                  <a:lstStyle/>
                  <a:p>
                    <a:r>
                      <a:rPr lang="en-US"/>
                      <a:t>Obs121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46C3-44C3-9E8D-F26910FCE69E}"/>
                </c:ext>
              </c:extLst>
            </c:dLbl>
            <c:dLbl>
              <c:idx val="121"/>
              <c:tx>
                <c:rich>
                  <a:bodyPr/>
                  <a:lstStyle/>
                  <a:p>
                    <a:r>
                      <a:rPr lang="en-US"/>
                      <a:t>Obs122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46C3-44C3-9E8D-F26910FCE69E}"/>
                </c:ext>
              </c:extLst>
            </c:dLbl>
            <c:dLbl>
              <c:idx val="122"/>
              <c:tx>
                <c:rich>
                  <a:bodyPr/>
                  <a:lstStyle/>
                  <a:p>
                    <a:r>
                      <a:rPr lang="en-US"/>
                      <a:t>Obs123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46C3-44C3-9E8D-F26910FCE69E}"/>
                </c:ext>
              </c:extLst>
            </c:dLbl>
            <c:dLbl>
              <c:idx val="123"/>
              <c:tx>
                <c:rich>
                  <a:bodyPr/>
                  <a:lstStyle/>
                  <a:p>
                    <a:r>
                      <a:rPr lang="en-US"/>
                      <a:t>Obs124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46C3-44C3-9E8D-F26910FCE69E}"/>
                </c:ext>
              </c:extLst>
            </c:dLbl>
            <c:dLbl>
              <c:idx val="124"/>
              <c:tx>
                <c:rich>
                  <a:bodyPr/>
                  <a:lstStyle/>
                  <a:p>
                    <a:r>
                      <a:rPr lang="en-US"/>
                      <a:t>Obs125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46C3-44C3-9E8D-F26910FCE69E}"/>
                </c:ext>
              </c:extLst>
            </c:dLbl>
            <c:dLbl>
              <c:idx val="125"/>
              <c:tx>
                <c:rich>
                  <a:bodyPr/>
                  <a:lstStyle/>
                  <a:p>
                    <a:r>
                      <a:rPr lang="en-US"/>
                      <a:t>Obs126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46C3-44C3-9E8D-F26910FCE69E}"/>
                </c:ext>
              </c:extLst>
            </c:dLbl>
            <c:dLbl>
              <c:idx val="126"/>
              <c:tx>
                <c:rich>
                  <a:bodyPr/>
                  <a:lstStyle/>
                  <a:p>
                    <a:r>
                      <a:rPr lang="en-US"/>
                      <a:t>Obs127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46C3-44C3-9E8D-F26910FCE69E}"/>
                </c:ext>
              </c:extLst>
            </c:dLbl>
            <c:dLbl>
              <c:idx val="127"/>
              <c:tx>
                <c:rich>
                  <a:bodyPr/>
                  <a:lstStyle/>
                  <a:p>
                    <a:r>
                      <a:rPr lang="en-US"/>
                      <a:t>Obs128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46C3-44C3-9E8D-F26910FCE69E}"/>
                </c:ext>
              </c:extLst>
            </c:dLbl>
            <c:dLbl>
              <c:idx val="128"/>
              <c:tx>
                <c:rich>
                  <a:bodyPr/>
                  <a:lstStyle/>
                  <a:p>
                    <a:r>
                      <a:rPr lang="en-US"/>
                      <a:t>Obs129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46C3-44C3-9E8D-F26910FCE69E}"/>
                </c:ext>
              </c:extLst>
            </c:dLbl>
            <c:dLbl>
              <c:idx val="129"/>
              <c:tx>
                <c:rich>
                  <a:bodyPr/>
                  <a:lstStyle/>
                  <a:p>
                    <a:r>
                      <a:rPr lang="en-US"/>
                      <a:t>Obs130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46C3-44C3-9E8D-F26910FCE69E}"/>
                </c:ext>
              </c:extLst>
            </c:dLbl>
            <c:dLbl>
              <c:idx val="130"/>
              <c:tx>
                <c:rich>
                  <a:bodyPr/>
                  <a:lstStyle/>
                  <a:p>
                    <a:r>
                      <a:rPr lang="en-US"/>
                      <a:t>Obs131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46C3-44C3-9E8D-F26910FCE69E}"/>
                </c:ext>
              </c:extLst>
            </c:dLbl>
            <c:dLbl>
              <c:idx val="131"/>
              <c:tx>
                <c:rich>
                  <a:bodyPr/>
                  <a:lstStyle/>
                  <a:p>
                    <a:r>
                      <a:rPr lang="en-US"/>
                      <a:t>Obs132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46C3-44C3-9E8D-F26910FCE69E}"/>
                </c:ext>
              </c:extLst>
            </c:dLbl>
            <c:dLbl>
              <c:idx val="132"/>
              <c:tx>
                <c:rich>
                  <a:bodyPr/>
                  <a:lstStyle/>
                  <a:p>
                    <a:r>
                      <a:rPr lang="en-US"/>
                      <a:t>Obs133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46C3-44C3-9E8D-F26910FCE69E}"/>
                </c:ext>
              </c:extLst>
            </c:dLbl>
            <c:dLbl>
              <c:idx val="133"/>
              <c:tx>
                <c:rich>
                  <a:bodyPr/>
                  <a:lstStyle/>
                  <a:p>
                    <a:r>
                      <a:rPr lang="en-US"/>
                      <a:t>Obs134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46C3-44C3-9E8D-F26910FCE69E}"/>
                </c:ext>
              </c:extLst>
            </c:dLbl>
            <c:dLbl>
              <c:idx val="134"/>
              <c:tx>
                <c:rich>
                  <a:bodyPr/>
                  <a:lstStyle/>
                  <a:p>
                    <a:r>
                      <a:rPr lang="en-US"/>
                      <a:t>Obs135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46C3-44C3-9E8D-F26910FCE69E}"/>
                </c:ext>
              </c:extLst>
            </c:dLbl>
            <c:dLbl>
              <c:idx val="135"/>
              <c:tx>
                <c:rich>
                  <a:bodyPr/>
                  <a:lstStyle/>
                  <a:p>
                    <a:r>
                      <a:rPr lang="en-US"/>
                      <a:t>Obs136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46C3-44C3-9E8D-F26910FCE69E}"/>
                </c:ext>
              </c:extLst>
            </c:dLbl>
            <c:dLbl>
              <c:idx val="136"/>
              <c:tx>
                <c:rich>
                  <a:bodyPr/>
                  <a:lstStyle/>
                  <a:p>
                    <a:r>
                      <a:rPr lang="en-US"/>
                      <a:t>Obs137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46C3-44C3-9E8D-F26910FCE69E}"/>
                </c:ext>
              </c:extLst>
            </c:dLbl>
            <c:dLbl>
              <c:idx val="137"/>
              <c:tx>
                <c:rich>
                  <a:bodyPr/>
                  <a:lstStyle/>
                  <a:p>
                    <a:r>
                      <a:rPr lang="en-US"/>
                      <a:t>Obs138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46C3-44C3-9E8D-F26910FCE69E}"/>
                </c:ext>
              </c:extLst>
            </c:dLbl>
            <c:dLbl>
              <c:idx val="138"/>
              <c:tx>
                <c:rich>
                  <a:bodyPr/>
                  <a:lstStyle/>
                  <a:p>
                    <a:r>
                      <a:rPr lang="en-US"/>
                      <a:t>Obs139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46C3-44C3-9E8D-F26910FCE69E}"/>
                </c:ext>
              </c:extLst>
            </c:dLbl>
            <c:dLbl>
              <c:idx val="139"/>
              <c:tx>
                <c:rich>
                  <a:bodyPr/>
                  <a:lstStyle/>
                  <a:p>
                    <a:r>
                      <a:rPr lang="en-US"/>
                      <a:t>Obs140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46C3-44C3-9E8D-F26910FCE69E}"/>
                </c:ext>
              </c:extLst>
            </c:dLbl>
            <c:dLbl>
              <c:idx val="140"/>
              <c:tx>
                <c:rich>
                  <a:bodyPr/>
                  <a:lstStyle/>
                  <a:p>
                    <a:r>
                      <a:rPr lang="en-US"/>
                      <a:t>Obs141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46C3-44C3-9E8D-F26910FCE69E}"/>
                </c:ext>
              </c:extLst>
            </c:dLbl>
            <c:dLbl>
              <c:idx val="141"/>
              <c:tx>
                <c:rich>
                  <a:bodyPr/>
                  <a:lstStyle/>
                  <a:p>
                    <a:r>
                      <a:rPr lang="en-US"/>
                      <a:t>Obs142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46C3-44C3-9E8D-F26910FCE69E}"/>
                </c:ext>
              </c:extLst>
            </c:dLbl>
            <c:dLbl>
              <c:idx val="142"/>
              <c:tx>
                <c:rich>
                  <a:bodyPr/>
                  <a:lstStyle/>
                  <a:p>
                    <a:r>
                      <a:rPr lang="en-US"/>
                      <a:t>Obs143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46C3-44C3-9E8D-F26910FCE69E}"/>
                </c:ext>
              </c:extLst>
            </c:dLbl>
            <c:dLbl>
              <c:idx val="143"/>
              <c:tx>
                <c:rich>
                  <a:bodyPr/>
                  <a:lstStyle/>
                  <a:p>
                    <a:r>
                      <a:rPr lang="en-US"/>
                      <a:t>Obs144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46C3-44C3-9E8D-F26910FCE69E}"/>
                </c:ext>
              </c:extLst>
            </c:dLbl>
            <c:dLbl>
              <c:idx val="144"/>
              <c:tx>
                <c:rich>
                  <a:bodyPr/>
                  <a:lstStyle/>
                  <a:p>
                    <a:r>
                      <a:rPr lang="en-US"/>
                      <a:t>Obs145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46C3-44C3-9E8D-F26910FCE69E}"/>
                </c:ext>
              </c:extLst>
            </c:dLbl>
            <c:dLbl>
              <c:idx val="145"/>
              <c:tx>
                <c:rich>
                  <a:bodyPr/>
                  <a:lstStyle/>
                  <a:p>
                    <a:r>
                      <a:rPr lang="en-US"/>
                      <a:t>Obs146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46C3-44C3-9E8D-F26910FCE69E}"/>
                </c:ext>
              </c:extLst>
            </c:dLbl>
            <c:dLbl>
              <c:idx val="146"/>
              <c:tx>
                <c:rich>
                  <a:bodyPr/>
                  <a:lstStyle/>
                  <a:p>
                    <a:r>
                      <a:rPr lang="en-US"/>
                      <a:t>Obs147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46C3-44C3-9E8D-F26910FCE69E}"/>
                </c:ext>
              </c:extLst>
            </c:dLbl>
            <c:dLbl>
              <c:idx val="147"/>
              <c:tx>
                <c:rich>
                  <a:bodyPr/>
                  <a:lstStyle/>
                  <a:p>
                    <a:r>
                      <a:rPr lang="en-US"/>
                      <a:t>Obs148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46C3-44C3-9E8D-F26910FCE69E}"/>
                </c:ext>
              </c:extLst>
            </c:dLbl>
            <c:dLbl>
              <c:idx val="148"/>
              <c:tx>
                <c:rich>
                  <a:bodyPr/>
                  <a:lstStyle/>
                  <a:p>
                    <a:r>
                      <a:rPr lang="en-US"/>
                      <a:t>Obs149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46C3-44C3-9E8D-F26910FCE69E}"/>
                </c:ext>
              </c:extLst>
            </c:dLbl>
            <c:dLbl>
              <c:idx val="149"/>
              <c:tx>
                <c:rich>
                  <a:bodyPr/>
                  <a:lstStyle/>
                  <a:p>
                    <a:r>
                      <a:rPr lang="en-US"/>
                      <a:t>Obs150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46C3-44C3-9E8D-F26910FCE69E}"/>
                </c:ext>
              </c:extLst>
            </c:dLbl>
            <c:dLbl>
              <c:idx val="150"/>
              <c:tx>
                <c:rich>
                  <a:bodyPr/>
                  <a:lstStyle/>
                  <a:p>
                    <a:r>
                      <a:rPr lang="en-US"/>
                      <a:t>Obs151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46C3-44C3-9E8D-F26910FCE69E}"/>
                </c:ext>
              </c:extLst>
            </c:dLbl>
            <c:dLbl>
              <c:idx val="151"/>
              <c:tx>
                <c:rich>
                  <a:bodyPr/>
                  <a:lstStyle/>
                  <a:p>
                    <a:r>
                      <a:rPr lang="en-US"/>
                      <a:t>Obs152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46C3-44C3-9E8D-F26910FCE69E}"/>
                </c:ext>
              </c:extLst>
            </c:dLbl>
            <c:dLbl>
              <c:idx val="152"/>
              <c:tx>
                <c:rich>
                  <a:bodyPr/>
                  <a:lstStyle/>
                  <a:p>
                    <a:r>
                      <a:rPr lang="en-US"/>
                      <a:t>Obs153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46C3-44C3-9E8D-F26910FCE69E}"/>
                </c:ext>
              </c:extLst>
            </c:dLbl>
            <c:dLbl>
              <c:idx val="153"/>
              <c:tx>
                <c:rich>
                  <a:bodyPr/>
                  <a:lstStyle/>
                  <a:p>
                    <a:r>
                      <a:rPr lang="en-US"/>
                      <a:t>Obs154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46C3-44C3-9E8D-F26910FCE69E}"/>
                </c:ext>
              </c:extLst>
            </c:dLbl>
            <c:dLbl>
              <c:idx val="154"/>
              <c:tx>
                <c:rich>
                  <a:bodyPr/>
                  <a:lstStyle/>
                  <a:p>
                    <a:r>
                      <a:rPr lang="en-US"/>
                      <a:t>Obs155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46C3-44C3-9E8D-F26910FCE69E}"/>
                </c:ext>
              </c:extLst>
            </c:dLbl>
            <c:dLbl>
              <c:idx val="155"/>
              <c:tx>
                <c:rich>
                  <a:bodyPr/>
                  <a:lstStyle/>
                  <a:p>
                    <a:r>
                      <a:rPr lang="en-US"/>
                      <a:t>Obs156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46C3-44C3-9E8D-F26910FCE69E}"/>
                </c:ext>
              </c:extLst>
            </c:dLbl>
            <c:dLbl>
              <c:idx val="156"/>
              <c:tx>
                <c:rich>
                  <a:bodyPr/>
                  <a:lstStyle/>
                  <a:p>
                    <a:r>
                      <a:rPr lang="en-US"/>
                      <a:t>Obs157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46C3-44C3-9E8D-F26910FCE69E}"/>
                </c:ext>
              </c:extLst>
            </c:dLbl>
            <c:dLbl>
              <c:idx val="157"/>
              <c:tx>
                <c:rich>
                  <a:bodyPr/>
                  <a:lstStyle/>
                  <a:p>
                    <a:r>
                      <a:rPr lang="en-US"/>
                      <a:t>Obs158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46C3-44C3-9E8D-F26910FCE69E}"/>
                </c:ext>
              </c:extLst>
            </c:dLbl>
            <c:dLbl>
              <c:idx val="158"/>
              <c:tx>
                <c:rich>
                  <a:bodyPr/>
                  <a:lstStyle/>
                  <a:p>
                    <a:r>
                      <a:rPr lang="en-US"/>
                      <a:t>Obs159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46C3-44C3-9E8D-F26910FCE69E}"/>
                </c:ext>
              </c:extLst>
            </c:dLbl>
            <c:dLbl>
              <c:idx val="159"/>
              <c:tx>
                <c:rich>
                  <a:bodyPr/>
                  <a:lstStyle/>
                  <a:p>
                    <a:r>
                      <a:rPr lang="en-US"/>
                      <a:t>Obs160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46C3-44C3-9E8D-F26910FCE69E}"/>
                </c:ext>
              </c:extLst>
            </c:dLbl>
            <c:dLbl>
              <c:idx val="160"/>
              <c:tx>
                <c:rich>
                  <a:bodyPr/>
                  <a:lstStyle/>
                  <a:p>
                    <a:r>
                      <a:rPr lang="en-US"/>
                      <a:t>Obs161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46C3-44C3-9E8D-F26910FCE69E}"/>
                </c:ext>
              </c:extLst>
            </c:dLbl>
            <c:dLbl>
              <c:idx val="161"/>
              <c:tx>
                <c:rich>
                  <a:bodyPr/>
                  <a:lstStyle/>
                  <a:p>
                    <a:r>
                      <a:rPr lang="en-US"/>
                      <a:t>Obs162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46C3-44C3-9E8D-F26910FCE69E}"/>
                </c:ext>
              </c:extLst>
            </c:dLbl>
            <c:dLbl>
              <c:idx val="162"/>
              <c:tx>
                <c:rich>
                  <a:bodyPr/>
                  <a:lstStyle/>
                  <a:p>
                    <a:r>
                      <a:rPr lang="en-US"/>
                      <a:t>Obs163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46C3-44C3-9E8D-F26910FCE69E}"/>
                </c:ext>
              </c:extLst>
            </c:dLbl>
            <c:dLbl>
              <c:idx val="163"/>
              <c:tx>
                <c:rich>
                  <a:bodyPr/>
                  <a:lstStyle/>
                  <a:p>
                    <a:r>
                      <a:rPr lang="en-US"/>
                      <a:t>Obs164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46C3-44C3-9E8D-F26910FCE69E}"/>
                </c:ext>
              </c:extLst>
            </c:dLbl>
            <c:dLbl>
              <c:idx val="164"/>
              <c:tx>
                <c:rich>
                  <a:bodyPr/>
                  <a:lstStyle/>
                  <a:p>
                    <a:r>
                      <a:rPr lang="en-US"/>
                      <a:t>Obs165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46C3-44C3-9E8D-F26910FCE69E}"/>
                </c:ext>
              </c:extLst>
            </c:dLbl>
            <c:dLbl>
              <c:idx val="165"/>
              <c:tx>
                <c:rich>
                  <a:bodyPr/>
                  <a:lstStyle/>
                  <a:p>
                    <a:r>
                      <a:rPr lang="en-US"/>
                      <a:t>Obs166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46C3-44C3-9E8D-F26910FCE69E}"/>
                </c:ext>
              </c:extLst>
            </c:dLbl>
            <c:dLbl>
              <c:idx val="166"/>
              <c:tx>
                <c:rich>
                  <a:bodyPr/>
                  <a:lstStyle/>
                  <a:p>
                    <a:r>
                      <a:rPr lang="en-US"/>
                      <a:t>Obs167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46C3-44C3-9E8D-F26910FCE69E}"/>
                </c:ext>
              </c:extLst>
            </c:dLbl>
            <c:dLbl>
              <c:idx val="167"/>
              <c:tx>
                <c:rich>
                  <a:bodyPr/>
                  <a:lstStyle/>
                  <a:p>
                    <a:r>
                      <a:rPr lang="en-US"/>
                      <a:t>Obs168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46C3-44C3-9E8D-F26910FCE69E}"/>
                </c:ext>
              </c:extLst>
            </c:dLbl>
            <c:dLbl>
              <c:idx val="168"/>
              <c:tx>
                <c:rich>
                  <a:bodyPr/>
                  <a:lstStyle/>
                  <a:p>
                    <a:r>
                      <a:rPr lang="en-US"/>
                      <a:t>Obs169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46C3-44C3-9E8D-F26910FCE69E}"/>
                </c:ext>
              </c:extLst>
            </c:dLbl>
            <c:dLbl>
              <c:idx val="169"/>
              <c:tx>
                <c:rich>
                  <a:bodyPr/>
                  <a:lstStyle/>
                  <a:p>
                    <a:r>
                      <a:rPr lang="en-US"/>
                      <a:t>Obs170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46C3-44C3-9E8D-F26910FCE69E}"/>
                </c:ext>
              </c:extLst>
            </c:dLbl>
            <c:dLbl>
              <c:idx val="170"/>
              <c:tx>
                <c:rich>
                  <a:bodyPr/>
                  <a:lstStyle/>
                  <a:p>
                    <a:r>
                      <a:rPr lang="en-US"/>
                      <a:t>Obs171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46C3-44C3-9E8D-F26910FCE69E}"/>
                </c:ext>
              </c:extLst>
            </c:dLbl>
            <c:dLbl>
              <c:idx val="171"/>
              <c:tx>
                <c:rich>
                  <a:bodyPr/>
                  <a:lstStyle/>
                  <a:p>
                    <a:r>
                      <a:rPr lang="en-US"/>
                      <a:t>Obs172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46C3-44C3-9E8D-F26910FCE69E}"/>
                </c:ext>
              </c:extLst>
            </c:dLbl>
            <c:dLbl>
              <c:idx val="172"/>
              <c:tx>
                <c:rich>
                  <a:bodyPr/>
                  <a:lstStyle/>
                  <a:p>
                    <a:r>
                      <a:rPr lang="en-US"/>
                      <a:t>Obs173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46C3-44C3-9E8D-F26910FCE69E}"/>
                </c:ext>
              </c:extLst>
            </c:dLbl>
            <c:dLbl>
              <c:idx val="173"/>
              <c:tx>
                <c:rich>
                  <a:bodyPr/>
                  <a:lstStyle/>
                  <a:p>
                    <a:r>
                      <a:rPr lang="en-US"/>
                      <a:t>Obs174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46C3-44C3-9E8D-F26910FCE69E}"/>
                </c:ext>
              </c:extLst>
            </c:dLbl>
            <c:dLbl>
              <c:idx val="174"/>
              <c:tx>
                <c:rich>
                  <a:bodyPr/>
                  <a:lstStyle/>
                  <a:p>
                    <a:r>
                      <a:rPr lang="en-US"/>
                      <a:t>Obs175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46C3-44C3-9E8D-F26910FCE69E}"/>
                </c:ext>
              </c:extLst>
            </c:dLbl>
            <c:dLbl>
              <c:idx val="175"/>
              <c:tx>
                <c:rich>
                  <a:bodyPr/>
                  <a:lstStyle/>
                  <a:p>
                    <a:r>
                      <a:rPr lang="en-US"/>
                      <a:t>Obs176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46C3-44C3-9E8D-F26910FCE69E}"/>
                </c:ext>
              </c:extLst>
            </c:dLbl>
            <c:dLbl>
              <c:idx val="176"/>
              <c:tx>
                <c:rich>
                  <a:bodyPr/>
                  <a:lstStyle/>
                  <a:p>
                    <a:r>
                      <a:rPr lang="en-US"/>
                      <a:t>Obs177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46C3-44C3-9E8D-F26910FCE69E}"/>
                </c:ext>
              </c:extLst>
            </c:dLbl>
            <c:dLbl>
              <c:idx val="177"/>
              <c:tx>
                <c:rich>
                  <a:bodyPr/>
                  <a:lstStyle/>
                  <a:p>
                    <a:r>
                      <a:rPr lang="en-US"/>
                      <a:t>Obs178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46C3-44C3-9E8D-F26910FCE69E}"/>
                </c:ext>
              </c:extLst>
            </c:dLbl>
            <c:dLbl>
              <c:idx val="178"/>
              <c:tx>
                <c:rich>
                  <a:bodyPr/>
                  <a:lstStyle/>
                  <a:p>
                    <a:r>
                      <a:rPr lang="en-US"/>
                      <a:t>Obs179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46C3-44C3-9E8D-F26910FCE69E}"/>
                </c:ext>
              </c:extLst>
            </c:dLbl>
            <c:dLbl>
              <c:idx val="179"/>
              <c:tx>
                <c:rich>
                  <a:bodyPr/>
                  <a:lstStyle/>
                  <a:p>
                    <a:r>
                      <a:rPr lang="en-US"/>
                      <a:t>Obs180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46C3-44C3-9E8D-F26910FCE69E}"/>
                </c:ext>
              </c:extLst>
            </c:dLbl>
            <c:dLbl>
              <c:idx val="180"/>
              <c:tx>
                <c:rich>
                  <a:bodyPr/>
                  <a:lstStyle/>
                  <a:p>
                    <a:r>
                      <a:rPr lang="en-US"/>
                      <a:t>Obs181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46C3-44C3-9E8D-F26910FCE69E}"/>
                </c:ext>
              </c:extLst>
            </c:dLbl>
            <c:dLbl>
              <c:idx val="181"/>
              <c:tx>
                <c:rich>
                  <a:bodyPr/>
                  <a:lstStyle/>
                  <a:p>
                    <a:r>
                      <a:rPr lang="en-US"/>
                      <a:t>Obs182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46C3-44C3-9E8D-F26910FCE69E}"/>
                </c:ext>
              </c:extLst>
            </c:dLbl>
            <c:dLbl>
              <c:idx val="182"/>
              <c:tx>
                <c:rich>
                  <a:bodyPr/>
                  <a:lstStyle/>
                  <a:p>
                    <a:r>
                      <a:rPr lang="en-US"/>
                      <a:t>Obs183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46C3-44C3-9E8D-F26910FCE69E}"/>
                </c:ext>
              </c:extLst>
            </c:dLbl>
            <c:dLbl>
              <c:idx val="183"/>
              <c:tx>
                <c:rich>
                  <a:bodyPr/>
                  <a:lstStyle/>
                  <a:p>
                    <a:r>
                      <a:rPr lang="en-US"/>
                      <a:t>Obs184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46C3-44C3-9E8D-F26910FCE69E}"/>
                </c:ext>
              </c:extLst>
            </c:dLbl>
            <c:dLbl>
              <c:idx val="184"/>
              <c:tx>
                <c:rich>
                  <a:bodyPr/>
                  <a:lstStyle/>
                  <a:p>
                    <a:r>
                      <a:rPr lang="en-US"/>
                      <a:t>Obs185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46C3-44C3-9E8D-F26910FCE69E}"/>
                </c:ext>
              </c:extLst>
            </c:dLbl>
            <c:dLbl>
              <c:idx val="185"/>
              <c:tx>
                <c:rich>
                  <a:bodyPr/>
                  <a:lstStyle/>
                  <a:p>
                    <a:r>
                      <a:rPr lang="en-US"/>
                      <a:t>Obs186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46C3-44C3-9E8D-F26910FCE69E}"/>
                </c:ext>
              </c:extLst>
            </c:dLbl>
            <c:dLbl>
              <c:idx val="186"/>
              <c:tx>
                <c:rich>
                  <a:bodyPr/>
                  <a:lstStyle/>
                  <a:p>
                    <a:r>
                      <a:rPr lang="en-US"/>
                      <a:t>Obs187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46C3-44C3-9E8D-F26910FCE69E}"/>
                </c:ext>
              </c:extLst>
            </c:dLbl>
            <c:dLbl>
              <c:idx val="187"/>
              <c:tx>
                <c:rich>
                  <a:bodyPr/>
                  <a:lstStyle/>
                  <a:p>
                    <a:r>
                      <a:rPr lang="en-US"/>
                      <a:t>Obs189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46C3-44C3-9E8D-F26910FCE69E}"/>
                </c:ext>
              </c:extLst>
            </c:dLbl>
            <c:dLbl>
              <c:idx val="188"/>
              <c:tx>
                <c:rich>
                  <a:bodyPr/>
                  <a:lstStyle/>
                  <a:p>
                    <a:r>
                      <a:rPr lang="en-US"/>
                      <a:t>Obs190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46C3-44C3-9E8D-F26910FCE69E}"/>
                </c:ext>
              </c:extLst>
            </c:dLbl>
            <c:dLbl>
              <c:idx val="189"/>
              <c:tx>
                <c:rich>
                  <a:bodyPr/>
                  <a:lstStyle/>
                  <a:p>
                    <a:r>
                      <a:rPr lang="en-US"/>
                      <a:t>Obs191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46C3-44C3-9E8D-F26910FCE69E}"/>
                </c:ext>
              </c:extLst>
            </c:dLbl>
            <c:dLbl>
              <c:idx val="190"/>
              <c:tx>
                <c:rich>
                  <a:bodyPr/>
                  <a:lstStyle/>
                  <a:p>
                    <a:r>
                      <a:rPr lang="en-US"/>
                      <a:t>Obs192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46C3-44C3-9E8D-F26910FCE69E}"/>
                </c:ext>
              </c:extLst>
            </c:dLbl>
            <c:dLbl>
              <c:idx val="191"/>
              <c:tx>
                <c:rich>
                  <a:bodyPr/>
                  <a:lstStyle/>
                  <a:p>
                    <a:r>
                      <a:rPr lang="en-US"/>
                      <a:t>Obs193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46C3-44C3-9E8D-F26910FCE69E}"/>
                </c:ext>
              </c:extLst>
            </c:dLbl>
            <c:dLbl>
              <c:idx val="192"/>
              <c:tx>
                <c:rich>
                  <a:bodyPr/>
                  <a:lstStyle/>
                  <a:p>
                    <a:r>
                      <a:rPr lang="en-US"/>
                      <a:t>Obs194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46C3-44C3-9E8D-F26910FCE69E}"/>
                </c:ext>
              </c:extLst>
            </c:dLbl>
            <c:dLbl>
              <c:idx val="193"/>
              <c:tx>
                <c:rich>
                  <a:bodyPr/>
                  <a:lstStyle/>
                  <a:p>
                    <a:r>
                      <a:rPr lang="en-US"/>
                      <a:t>Obs195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46C3-44C3-9E8D-F26910FCE69E}"/>
                </c:ext>
              </c:extLst>
            </c:dLbl>
            <c:dLbl>
              <c:idx val="194"/>
              <c:tx>
                <c:rich>
                  <a:bodyPr/>
                  <a:lstStyle/>
                  <a:p>
                    <a:r>
                      <a:rPr lang="en-US"/>
                      <a:t>Obs196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46C3-44C3-9E8D-F26910FCE69E}"/>
                </c:ext>
              </c:extLst>
            </c:dLbl>
            <c:dLbl>
              <c:idx val="195"/>
              <c:tx>
                <c:rich>
                  <a:bodyPr/>
                  <a:lstStyle/>
                  <a:p>
                    <a:r>
                      <a:rPr lang="en-US"/>
                      <a:t>Obs197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46C3-44C3-9E8D-F26910FCE69E}"/>
                </c:ext>
              </c:extLst>
            </c:dLbl>
            <c:dLbl>
              <c:idx val="196"/>
              <c:tx>
                <c:rich>
                  <a:bodyPr/>
                  <a:lstStyle/>
                  <a:p>
                    <a:r>
                      <a:rPr lang="en-US"/>
                      <a:t>Obs198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46C3-44C3-9E8D-F26910FCE69E}"/>
                </c:ext>
              </c:extLst>
            </c:dLbl>
            <c:dLbl>
              <c:idx val="197"/>
              <c:tx>
                <c:rich>
                  <a:bodyPr/>
                  <a:lstStyle/>
                  <a:p>
                    <a:r>
                      <a:rPr lang="en-US"/>
                      <a:t>Obs199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46C3-44C3-9E8D-F26910FCE69E}"/>
                </c:ext>
              </c:extLst>
            </c:dLbl>
            <c:dLbl>
              <c:idx val="198"/>
              <c:tx>
                <c:rich>
                  <a:bodyPr/>
                  <a:lstStyle/>
                  <a:p>
                    <a:r>
                      <a:rPr lang="en-US"/>
                      <a:t>Obs200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46C3-44C3-9E8D-F26910FCE69E}"/>
                </c:ext>
              </c:extLst>
            </c:dLbl>
            <c:dLbl>
              <c:idx val="199"/>
              <c:tx>
                <c:rich>
                  <a:bodyPr/>
                  <a:lstStyle/>
                  <a:p>
                    <a:r>
                      <a:rPr lang="en-US"/>
                      <a:t>Obs201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46C3-44C3-9E8D-F26910FCE69E}"/>
                </c:ext>
              </c:extLst>
            </c:dLbl>
            <c:dLbl>
              <c:idx val="200"/>
              <c:tx>
                <c:rich>
                  <a:bodyPr/>
                  <a:lstStyle/>
                  <a:p>
                    <a:r>
                      <a:rPr lang="en-US"/>
                      <a:t>Obs202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46C3-44C3-9E8D-F26910FCE69E}"/>
                </c:ext>
              </c:extLst>
            </c:dLbl>
            <c:dLbl>
              <c:idx val="201"/>
              <c:tx>
                <c:rich>
                  <a:bodyPr/>
                  <a:lstStyle/>
                  <a:p>
                    <a:r>
                      <a:rPr lang="en-US"/>
                      <a:t>Obs203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46C3-44C3-9E8D-F26910FCE69E}"/>
                </c:ext>
              </c:extLst>
            </c:dLbl>
            <c:dLbl>
              <c:idx val="202"/>
              <c:tx>
                <c:rich>
                  <a:bodyPr/>
                  <a:lstStyle/>
                  <a:p>
                    <a:r>
                      <a:rPr lang="en-US"/>
                      <a:t>Obs204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46C3-44C3-9E8D-F26910FCE69E}"/>
                </c:ext>
              </c:extLst>
            </c:dLbl>
            <c:dLbl>
              <c:idx val="203"/>
              <c:tx>
                <c:rich>
                  <a:bodyPr/>
                  <a:lstStyle/>
                  <a:p>
                    <a:r>
                      <a:rPr lang="en-US"/>
                      <a:t>Obs205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46C3-44C3-9E8D-F26910FCE69E}"/>
                </c:ext>
              </c:extLst>
            </c:dLbl>
            <c:dLbl>
              <c:idx val="204"/>
              <c:tx>
                <c:rich>
                  <a:bodyPr/>
                  <a:lstStyle/>
                  <a:p>
                    <a:r>
                      <a:rPr lang="en-US"/>
                      <a:t>Obs206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46C3-44C3-9E8D-F26910FCE69E}"/>
                </c:ext>
              </c:extLst>
            </c:dLbl>
            <c:dLbl>
              <c:idx val="205"/>
              <c:tx>
                <c:rich>
                  <a:bodyPr/>
                  <a:lstStyle/>
                  <a:p>
                    <a:r>
                      <a:rPr lang="en-US"/>
                      <a:t>Obs207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46C3-44C3-9E8D-F26910FCE69E}"/>
                </c:ext>
              </c:extLst>
            </c:dLbl>
            <c:dLbl>
              <c:idx val="206"/>
              <c:tx>
                <c:rich>
                  <a:bodyPr/>
                  <a:lstStyle/>
                  <a:p>
                    <a:r>
                      <a:rPr lang="en-US"/>
                      <a:t>Obs208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46C3-44C3-9E8D-F26910FCE69E}"/>
                </c:ext>
              </c:extLst>
            </c:dLbl>
            <c:dLbl>
              <c:idx val="207"/>
              <c:tx>
                <c:rich>
                  <a:bodyPr/>
                  <a:lstStyle/>
                  <a:p>
                    <a:r>
                      <a:rPr lang="en-US"/>
                      <a:t>Obs209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46C3-44C3-9E8D-F26910FCE69E}"/>
                </c:ext>
              </c:extLst>
            </c:dLbl>
            <c:dLbl>
              <c:idx val="208"/>
              <c:tx>
                <c:rich>
                  <a:bodyPr/>
                  <a:lstStyle/>
                  <a:p>
                    <a:r>
                      <a:rPr lang="en-US"/>
                      <a:t>Obs210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46C3-44C3-9E8D-F26910FCE69E}"/>
                </c:ext>
              </c:extLst>
            </c:dLbl>
            <c:dLbl>
              <c:idx val="209"/>
              <c:tx>
                <c:rich>
                  <a:bodyPr/>
                  <a:lstStyle/>
                  <a:p>
                    <a:r>
                      <a:rPr lang="en-US"/>
                      <a:t>Obs211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46C3-44C3-9E8D-F26910FCE69E}"/>
                </c:ext>
              </c:extLst>
            </c:dLbl>
            <c:dLbl>
              <c:idx val="210"/>
              <c:tx>
                <c:rich>
                  <a:bodyPr/>
                  <a:lstStyle/>
                  <a:p>
                    <a:r>
                      <a:rPr lang="en-US"/>
                      <a:t>Obs212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46C3-44C3-9E8D-F26910FCE69E}"/>
                </c:ext>
              </c:extLst>
            </c:dLbl>
            <c:dLbl>
              <c:idx val="211"/>
              <c:tx>
                <c:rich>
                  <a:bodyPr/>
                  <a:lstStyle/>
                  <a:p>
                    <a:r>
                      <a:rPr lang="en-US"/>
                      <a:t>Obs213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46C3-44C3-9E8D-F26910FCE69E}"/>
                </c:ext>
              </c:extLst>
            </c:dLbl>
            <c:dLbl>
              <c:idx val="212"/>
              <c:tx>
                <c:rich>
                  <a:bodyPr/>
                  <a:lstStyle/>
                  <a:p>
                    <a:r>
                      <a:rPr lang="en-US"/>
                      <a:t>Obs214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46C3-44C3-9E8D-F26910FCE69E}"/>
                </c:ext>
              </c:extLst>
            </c:dLbl>
            <c:dLbl>
              <c:idx val="213"/>
              <c:tx>
                <c:rich>
                  <a:bodyPr/>
                  <a:lstStyle/>
                  <a:p>
                    <a:r>
                      <a:rPr lang="en-US"/>
                      <a:t>Obs215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46C3-44C3-9E8D-F26910FCE69E}"/>
                </c:ext>
              </c:extLst>
            </c:dLbl>
            <c:dLbl>
              <c:idx val="214"/>
              <c:tx>
                <c:rich>
                  <a:bodyPr/>
                  <a:lstStyle/>
                  <a:p>
                    <a:r>
                      <a:rPr lang="en-US"/>
                      <a:t>Obs216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46C3-44C3-9E8D-F26910FCE69E}"/>
                </c:ext>
              </c:extLst>
            </c:dLbl>
            <c:dLbl>
              <c:idx val="215"/>
              <c:tx>
                <c:rich>
                  <a:bodyPr/>
                  <a:lstStyle/>
                  <a:p>
                    <a:r>
                      <a:rPr lang="en-US"/>
                      <a:t>Obs217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46C3-44C3-9E8D-F26910FCE69E}"/>
                </c:ext>
              </c:extLst>
            </c:dLbl>
            <c:dLbl>
              <c:idx val="216"/>
              <c:tx>
                <c:rich>
                  <a:bodyPr/>
                  <a:lstStyle/>
                  <a:p>
                    <a:r>
                      <a:rPr lang="en-US"/>
                      <a:t>Obs218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46C3-44C3-9E8D-F26910FCE69E}"/>
                </c:ext>
              </c:extLst>
            </c:dLbl>
            <c:dLbl>
              <c:idx val="217"/>
              <c:tx>
                <c:rich>
                  <a:bodyPr/>
                  <a:lstStyle/>
                  <a:p>
                    <a:r>
                      <a:rPr lang="en-US"/>
                      <a:t>Obs219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46C3-44C3-9E8D-F26910FCE69E}"/>
                </c:ext>
              </c:extLst>
            </c:dLbl>
            <c:dLbl>
              <c:idx val="218"/>
              <c:tx>
                <c:rich>
                  <a:bodyPr/>
                  <a:lstStyle/>
                  <a:p>
                    <a:r>
                      <a:rPr lang="en-US"/>
                      <a:t>Obs220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46C3-44C3-9E8D-F26910FCE69E}"/>
                </c:ext>
              </c:extLst>
            </c:dLbl>
            <c:dLbl>
              <c:idx val="219"/>
              <c:tx>
                <c:rich>
                  <a:bodyPr/>
                  <a:lstStyle/>
                  <a:p>
                    <a:r>
                      <a:rPr lang="en-US"/>
                      <a:t>Obs221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46C3-44C3-9E8D-F26910FCE69E}"/>
                </c:ext>
              </c:extLst>
            </c:dLbl>
            <c:dLbl>
              <c:idx val="220"/>
              <c:tx>
                <c:rich>
                  <a:bodyPr/>
                  <a:lstStyle/>
                  <a:p>
                    <a:r>
                      <a:rPr lang="en-US"/>
                      <a:t>Obs222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46C3-44C3-9E8D-F26910FCE69E}"/>
                </c:ext>
              </c:extLst>
            </c:dLbl>
            <c:dLbl>
              <c:idx val="221"/>
              <c:tx>
                <c:rich>
                  <a:bodyPr/>
                  <a:lstStyle/>
                  <a:p>
                    <a:r>
                      <a:rPr lang="en-US"/>
                      <a:t>Obs223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46C3-44C3-9E8D-F26910FCE69E}"/>
                </c:ext>
              </c:extLst>
            </c:dLbl>
            <c:dLbl>
              <c:idx val="222"/>
              <c:tx>
                <c:rich>
                  <a:bodyPr/>
                  <a:lstStyle/>
                  <a:p>
                    <a:r>
                      <a:rPr lang="en-US"/>
                      <a:t>Obs224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46C3-44C3-9E8D-F26910FCE69E}"/>
                </c:ext>
              </c:extLst>
            </c:dLbl>
            <c:dLbl>
              <c:idx val="223"/>
              <c:tx>
                <c:rich>
                  <a:bodyPr/>
                  <a:lstStyle/>
                  <a:p>
                    <a:r>
                      <a:rPr lang="en-US"/>
                      <a:t>Obs225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46C3-44C3-9E8D-F26910FCE69E}"/>
                </c:ext>
              </c:extLst>
            </c:dLbl>
            <c:dLbl>
              <c:idx val="224"/>
              <c:tx>
                <c:rich>
                  <a:bodyPr/>
                  <a:lstStyle/>
                  <a:p>
                    <a:r>
                      <a:rPr lang="en-US"/>
                      <a:t>Obs226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46C3-44C3-9E8D-F26910FCE69E}"/>
                </c:ext>
              </c:extLst>
            </c:dLbl>
            <c:dLbl>
              <c:idx val="225"/>
              <c:tx>
                <c:rich>
                  <a:bodyPr/>
                  <a:lstStyle/>
                  <a:p>
                    <a:r>
                      <a:rPr lang="en-US"/>
                      <a:t>Obs227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D-46C3-44C3-9E8D-F26910FCE69E}"/>
                </c:ext>
              </c:extLst>
            </c:dLbl>
            <c:dLbl>
              <c:idx val="226"/>
              <c:tx>
                <c:rich>
                  <a:bodyPr/>
                  <a:lstStyle/>
                  <a:p>
                    <a:r>
                      <a:rPr lang="en-US"/>
                      <a:t>Obs228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E-46C3-44C3-9E8D-F26910FCE69E}"/>
                </c:ext>
              </c:extLst>
            </c:dLbl>
            <c:dLbl>
              <c:idx val="227"/>
              <c:tx>
                <c:rich>
                  <a:bodyPr/>
                  <a:lstStyle/>
                  <a:p>
                    <a:r>
                      <a:rPr lang="en-US"/>
                      <a:t>Obs229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F-46C3-44C3-9E8D-F26910FCE69E}"/>
                </c:ext>
              </c:extLst>
            </c:dLbl>
            <c:dLbl>
              <c:idx val="228"/>
              <c:tx>
                <c:rich>
                  <a:bodyPr/>
                  <a:lstStyle/>
                  <a:p>
                    <a:r>
                      <a:rPr lang="en-US"/>
                      <a:t>Obs230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0-46C3-44C3-9E8D-F26910FCE69E}"/>
                </c:ext>
              </c:extLst>
            </c:dLbl>
            <c:dLbl>
              <c:idx val="229"/>
              <c:tx>
                <c:rich>
                  <a:bodyPr/>
                  <a:lstStyle/>
                  <a:p>
                    <a:r>
                      <a:rPr lang="en-US"/>
                      <a:t>Obs231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1-46C3-44C3-9E8D-F26910FCE69E}"/>
                </c:ext>
              </c:extLst>
            </c:dLbl>
            <c:dLbl>
              <c:idx val="230"/>
              <c:tx>
                <c:rich>
                  <a:bodyPr/>
                  <a:lstStyle/>
                  <a:p>
                    <a:r>
                      <a:rPr lang="en-US"/>
                      <a:t>Obs232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2-46C3-44C3-9E8D-F26910FCE69E}"/>
                </c:ext>
              </c:extLst>
            </c:dLbl>
            <c:dLbl>
              <c:idx val="231"/>
              <c:tx>
                <c:rich>
                  <a:bodyPr/>
                  <a:lstStyle/>
                  <a:p>
                    <a:r>
                      <a:rPr lang="en-US"/>
                      <a:t>Obs233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3-46C3-44C3-9E8D-F26910FCE69E}"/>
                </c:ext>
              </c:extLst>
            </c:dLbl>
            <c:dLbl>
              <c:idx val="232"/>
              <c:tx>
                <c:rich>
                  <a:bodyPr/>
                  <a:lstStyle/>
                  <a:p>
                    <a:r>
                      <a:rPr lang="en-US"/>
                      <a:t>Obs234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4-46C3-44C3-9E8D-F26910FCE69E}"/>
                </c:ext>
              </c:extLst>
            </c:dLbl>
            <c:dLbl>
              <c:idx val="233"/>
              <c:tx>
                <c:rich>
                  <a:bodyPr/>
                  <a:lstStyle/>
                  <a:p>
                    <a:r>
                      <a:rPr lang="en-US"/>
                      <a:t>Obs235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5-46C3-44C3-9E8D-F26910FCE69E}"/>
                </c:ext>
              </c:extLst>
            </c:dLbl>
            <c:dLbl>
              <c:idx val="234"/>
              <c:tx>
                <c:rich>
                  <a:bodyPr/>
                  <a:lstStyle/>
                  <a:p>
                    <a:r>
                      <a:rPr lang="en-US"/>
                      <a:t>Obs237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6-46C3-44C3-9E8D-F26910FCE69E}"/>
                </c:ext>
              </c:extLst>
            </c:dLbl>
            <c:dLbl>
              <c:idx val="235"/>
              <c:tx>
                <c:rich>
                  <a:bodyPr/>
                  <a:lstStyle/>
                  <a:p>
                    <a:r>
                      <a:rPr lang="en-US"/>
                      <a:t>Obs238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7-46C3-44C3-9E8D-F26910FCE69E}"/>
                </c:ext>
              </c:extLst>
            </c:dLbl>
            <c:dLbl>
              <c:idx val="236"/>
              <c:tx>
                <c:rich>
                  <a:bodyPr/>
                  <a:lstStyle/>
                  <a:p>
                    <a:r>
                      <a:rPr lang="en-US"/>
                      <a:t>Obs239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8-46C3-44C3-9E8D-F26910FCE69E}"/>
                </c:ext>
              </c:extLst>
            </c:dLbl>
            <c:dLbl>
              <c:idx val="237"/>
              <c:tx>
                <c:rich>
                  <a:bodyPr/>
                  <a:lstStyle/>
                  <a:p>
                    <a:r>
                      <a:rPr lang="en-US"/>
                      <a:t>Obs240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9-46C3-44C3-9E8D-F26910FCE69E}"/>
                </c:ext>
              </c:extLst>
            </c:dLbl>
            <c:dLbl>
              <c:idx val="238"/>
              <c:tx>
                <c:rich>
                  <a:bodyPr/>
                  <a:lstStyle/>
                  <a:p>
                    <a:r>
                      <a:rPr lang="en-US"/>
                      <a:t>Obs241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A-46C3-44C3-9E8D-F26910FCE69E}"/>
                </c:ext>
              </c:extLst>
            </c:dLbl>
            <c:dLbl>
              <c:idx val="239"/>
              <c:tx>
                <c:rich>
                  <a:bodyPr/>
                  <a:lstStyle/>
                  <a:p>
                    <a:r>
                      <a:rPr lang="en-US"/>
                      <a:t>Obs242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B-46C3-44C3-9E8D-F26910FCE69E}"/>
                </c:ext>
              </c:extLst>
            </c:dLbl>
            <c:dLbl>
              <c:idx val="240"/>
              <c:tx>
                <c:rich>
                  <a:bodyPr/>
                  <a:lstStyle/>
                  <a:p>
                    <a:r>
                      <a:rPr lang="en-US"/>
                      <a:t>Obs243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C-46C3-44C3-9E8D-F26910FCE69E}"/>
                </c:ext>
              </c:extLst>
            </c:dLbl>
            <c:dLbl>
              <c:idx val="241"/>
              <c:tx>
                <c:rich>
                  <a:bodyPr/>
                  <a:lstStyle/>
                  <a:p>
                    <a:r>
                      <a:rPr lang="en-US"/>
                      <a:t>Obs244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D-46C3-44C3-9E8D-F26910FCE69E}"/>
                </c:ext>
              </c:extLst>
            </c:dLbl>
            <c:dLbl>
              <c:idx val="242"/>
              <c:tx>
                <c:rich>
                  <a:bodyPr/>
                  <a:lstStyle/>
                  <a:p>
                    <a:r>
                      <a:rPr lang="en-US"/>
                      <a:t>Obs245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E-46C3-44C3-9E8D-F26910FCE69E}"/>
                </c:ext>
              </c:extLst>
            </c:dLbl>
            <c:dLbl>
              <c:idx val="243"/>
              <c:tx>
                <c:rich>
                  <a:bodyPr/>
                  <a:lstStyle/>
                  <a:p>
                    <a:r>
                      <a:rPr lang="en-US"/>
                      <a:t>Obs246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FF-46C3-44C3-9E8D-F26910FCE69E}"/>
                </c:ext>
              </c:extLst>
            </c:dLbl>
            <c:dLbl>
              <c:idx val="244"/>
              <c:tx>
                <c:rich>
                  <a:bodyPr/>
                  <a:lstStyle/>
                  <a:p>
                    <a:r>
                      <a:rPr lang="en-US"/>
                      <a:t>Obs247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0-46C3-44C3-9E8D-F26910FCE69E}"/>
                </c:ext>
              </c:extLst>
            </c:dLbl>
            <c:dLbl>
              <c:idx val="245"/>
              <c:tx>
                <c:rich>
                  <a:bodyPr/>
                  <a:lstStyle/>
                  <a:p>
                    <a:r>
                      <a:rPr lang="en-US"/>
                      <a:t>Obs248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1-46C3-44C3-9E8D-F26910FCE69E}"/>
                </c:ext>
              </c:extLst>
            </c:dLbl>
            <c:dLbl>
              <c:idx val="246"/>
              <c:tx>
                <c:rich>
                  <a:bodyPr/>
                  <a:lstStyle/>
                  <a:p>
                    <a:r>
                      <a:rPr lang="en-US"/>
                      <a:t>Obs249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2-46C3-44C3-9E8D-F26910FCE69E}"/>
                </c:ext>
              </c:extLst>
            </c:dLbl>
            <c:dLbl>
              <c:idx val="247"/>
              <c:tx>
                <c:rich>
                  <a:bodyPr/>
                  <a:lstStyle/>
                  <a:p>
                    <a:r>
                      <a:rPr lang="en-US"/>
                      <a:t>Obs250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3-46C3-44C3-9E8D-F26910FCE69E}"/>
                </c:ext>
              </c:extLst>
            </c:dLbl>
            <c:dLbl>
              <c:idx val="248"/>
              <c:tx>
                <c:rich>
                  <a:bodyPr/>
                  <a:lstStyle/>
                  <a:p>
                    <a:r>
                      <a:rPr lang="en-US"/>
                      <a:t>Obs251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4-46C3-44C3-9E8D-F26910FCE69E}"/>
                </c:ext>
              </c:extLst>
            </c:dLbl>
            <c:dLbl>
              <c:idx val="249"/>
              <c:tx>
                <c:rich>
                  <a:bodyPr/>
                  <a:lstStyle/>
                  <a:p>
                    <a:r>
                      <a:rPr lang="en-US"/>
                      <a:t>Obs252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5-46C3-44C3-9E8D-F26910FCE69E}"/>
                </c:ext>
              </c:extLst>
            </c:dLbl>
            <c:dLbl>
              <c:idx val="250"/>
              <c:tx>
                <c:rich>
                  <a:bodyPr/>
                  <a:lstStyle/>
                  <a:p>
                    <a:r>
                      <a:rPr lang="en-US"/>
                      <a:t>Obs253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6-46C3-44C3-9E8D-F26910FCE69E}"/>
                </c:ext>
              </c:extLst>
            </c:dLbl>
            <c:dLbl>
              <c:idx val="251"/>
              <c:tx>
                <c:rich>
                  <a:bodyPr/>
                  <a:lstStyle/>
                  <a:p>
                    <a:r>
                      <a:rPr lang="en-US"/>
                      <a:t>Obs254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7-46C3-44C3-9E8D-F26910FCE69E}"/>
                </c:ext>
              </c:extLst>
            </c:dLbl>
            <c:dLbl>
              <c:idx val="252"/>
              <c:tx>
                <c:rich>
                  <a:bodyPr/>
                  <a:lstStyle/>
                  <a:p>
                    <a:r>
                      <a:rPr lang="en-US"/>
                      <a:t>Obs255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8-46C3-44C3-9E8D-F26910FCE69E}"/>
                </c:ext>
              </c:extLst>
            </c:dLbl>
            <c:dLbl>
              <c:idx val="253"/>
              <c:tx>
                <c:rich>
                  <a:bodyPr/>
                  <a:lstStyle/>
                  <a:p>
                    <a:r>
                      <a:rPr lang="en-US"/>
                      <a:t>Obs256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9-46C3-44C3-9E8D-F26910FCE69E}"/>
                </c:ext>
              </c:extLst>
            </c:dLbl>
            <c:dLbl>
              <c:idx val="254"/>
              <c:tx>
                <c:rich>
                  <a:bodyPr/>
                  <a:lstStyle/>
                  <a:p>
                    <a:r>
                      <a:rPr lang="en-US"/>
                      <a:t>Obs257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A-46C3-44C3-9E8D-F26910FCE69E}"/>
                </c:ext>
              </c:extLst>
            </c:dLbl>
            <c:dLbl>
              <c:idx val="255"/>
              <c:tx>
                <c:rich>
                  <a:bodyPr/>
                  <a:lstStyle/>
                  <a:p>
                    <a:r>
                      <a:rPr lang="en-US"/>
                      <a:t>Obs258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B-46C3-44C3-9E8D-F26910FCE69E}"/>
                </c:ext>
              </c:extLst>
            </c:dLbl>
            <c:dLbl>
              <c:idx val="256"/>
              <c:tx>
                <c:rich>
                  <a:bodyPr/>
                  <a:lstStyle/>
                  <a:p>
                    <a:r>
                      <a:rPr lang="en-US"/>
                      <a:t>Obs259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C-46C3-44C3-9E8D-F26910FCE69E}"/>
                </c:ext>
              </c:extLst>
            </c:dLbl>
            <c:dLbl>
              <c:idx val="257"/>
              <c:tx>
                <c:rich>
                  <a:bodyPr/>
                  <a:lstStyle/>
                  <a:p>
                    <a:r>
                      <a:rPr lang="en-US"/>
                      <a:t>Obs260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D-46C3-44C3-9E8D-F26910FCE69E}"/>
                </c:ext>
              </c:extLst>
            </c:dLbl>
            <c:dLbl>
              <c:idx val="258"/>
              <c:tx>
                <c:rich>
                  <a:bodyPr/>
                  <a:lstStyle/>
                  <a:p>
                    <a:r>
                      <a:rPr lang="en-US"/>
                      <a:t>Obs261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E-46C3-44C3-9E8D-F26910FCE69E}"/>
                </c:ext>
              </c:extLst>
            </c:dLbl>
            <c:dLbl>
              <c:idx val="259"/>
              <c:tx>
                <c:rich>
                  <a:bodyPr/>
                  <a:lstStyle/>
                  <a:p>
                    <a:r>
                      <a:rPr lang="en-US"/>
                      <a:t>Obs262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0F-46C3-44C3-9E8D-F26910FCE69E}"/>
                </c:ext>
              </c:extLst>
            </c:dLbl>
            <c:dLbl>
              <c:idx val="260"/>
              <c:tx>
                <c:rich>
                  <a:bodyPr/>
                  <a:lstStyle/>
                  <a:p>
                    <a:r>
                      <a:rPr lang="en-US"/>
                      <a:t>Obs263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0-46C3-44C3-9E8D-F26910FCE69E}"/>
                </c:ext>
              </c:extLst>
            </c:dLbl>
            <c:dLbl>
              <c:idx val="261"/>
              <c:tx>
                <c:rich>
                  <a:bodyPr/>
                  <a:lstStyle/>
                  <a:p>
                    <a:r>
                      <a:rPr lang="en-US"/>
                      <a:t>Obs264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1-46C3-44C3-9E8D-F26910FCE69E}"/>
                </c:ext>
              </c:extLst>
            </c:dLbl>
            <c:dLbl>
              <c:idx val="262"/>
              <c:tx>
                <c:rich>
                  <a:bodyPr/>
                  <a:lstStyle/>
                  <a:p>
                    <a:r>
                      <a:rPr lang="en-US"/>
                      <a:t>Obs265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2-46C3-44C3-9E8D-F26910FCE69E}"/>
                </c:ext>
              </c:extLst>
            </c:dLbl>
            <c:dLbl>
              <c:idx val="263"/>
              <c:tx>
                <c:rich>
                  <a:bodyPr/>
                  <a:lstStyle/>
                  <a:p>
                    <a:r>
                      <a:rPr lang="en-US"/>
                      <a:t>Obs266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3-46C3-44C3-9E8D-F26910FCE69E}"/>
                </c:ext>
              </c:extLst>
            </c:dLbl>
            <c:dLbl>
              <c:idx val="264"/>
              <c:tx>
                <c:rich>
                  <a:bodyPr/>
                  <a:lstStyle/>
                  <a:p>
                    <a:r>
                      <a:rPr lang="en-US"/>
                      <a:t>Obs267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4-46C3-44C3-9E8D-F26910FCE69E}"/>
                </c:ext>
              </c:extLst>
            </c:dLbl>
            <c:dLbl>
              <c:idx val="265"/>
              <c:tx>
                <c:rich>
                  <a:bodyPr/>
                  <a:lstStyle/>
                  <a:p>
                    <a:r>
                      <a:rPr lang="en-US"/>
                      <a:t>Obs268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5-46C3-44C3-9E8D-F26910FCE69E}"/>
                </c:ext>
              </c:extLst>
            </c:dLbl>
            <c:dLbl>
              <c:idx val="266"/>
              <c:tx>
                <c:rich>
                  <a:bodyPr/>
                  <a:lstStyle/>
                  <a:p>
                    <a:r>
                      <a:rPr lang="en-US"/>
                      <a:t>Obs269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6-46C3-44C3-9E8D-F26910FCE69E}"/>
                </c:ext>
              </c:extLst>
            </c:dLbl>
            <c:dLbl>
              <c:idx val="267"/>
              <c:tx>
                <c:rich>
                  <a:bodyPr/>
                  <a:lstStyle/>
                  <a:p>
                    <a:r>
                      <a:rPr lang="en-US"/>
                      <a:t>Obs270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7-46C3-44C3-9E8D-F26910FCE69E}"/>
                </c:ext>
              </c:extLst>
            </c:dLbl>
            <c:dLbl>
              <c:idx val="268"/>
              <c:tx>
                <c:rich>
                  <a:bodyPr/>
                  <a:lstStyle/>
                  <a:p>
                    <a:r>
                      <a:rPr lang="en-US"/>
                      <a:t>Obs271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8-46C3-44C3-9E8D-F26910FCE69E}"/>
                </c:ext>
              </c:extLst>
            </c:dLbl>
            <c:dLbl>
              <c:idx val="269"/>
              <c:tx>
                <c:rich>
                  <a:bodyPr/>
                  <a:lstStyle/>
                  <a:p>
                    <a:r>
                      <a:rPr lang="en-US"/>
                      <a:t>Obs272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9-46C3-44C3-9E8D-F26910FCE69E}"/>
                </c:ext>
              </c:extLst>
            </c:dLbl>
            <c:dLbl>
              <c:idx val="270"/>
              <c:tx>
                <c:rich>
                  <a:bodyPr/>
                  <a:lstStyle/>
                  <a:p>
                    <a:r>
                      <a:rPr lang="en-US"/>
                      <a:t>Obs273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A-46C3-44C3-9E8D-F26910FCE69E}"/>
                </c:ext>
              </c:extLst>
            </c:dLbl>
            <c:dLbl>
              <c:idx val="271"/>
              <c:tx>
                <c:rich>
                  <a:bodyPr/>
                  <a:lstStyle/>
                  <a:p>
                    <a:r>
                      <a:rPr lang="en-US"/>
                      <a:t>Obs274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B-46C3-44C3-9E8D-F26910FCE69E}"/>
                </c:ext>
              </c:extLst>
            </c:dLbl>
            <c:dLbl>
              <c:idx val="272"/>
              <c:tx>
                <c:rich>
                  <a:bodyPr/>
                  <a:lstStyle/>
                  <a:p>
                    <a:r>
                      <a:rPr lang="en-US"/>
                      <a:t>Obs275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C-46C3-44C3-9E8D-F26910FCE69E}"/>
                </c:ext>
              </c:extLst>
            </c:dLbl>
            <c:dLbl>
              <c:idx val="273"/>
              <c:tx>
                <c:rich>
                  <a:bodyPr/>
                  <a:lstStyle/>
                  <a:p>
                    <a:r>
                      <a:rPr lang="en-US"/>
                      <a:t>Obs276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D-46C3-44C3-9E8D-F26910FCE69E}"/>
                </c:ext>
              </c:extLst>
            </c:dLbl>
            <c:dLbl>
              <c:idx val="274"/>
              <c:tx>
                <c:rich>
                  <a:bodyPr/>
                  <a:lstStyle/>
                  <a:p>
                    <a:r>
                      <a:rPr lang="en-US"/>
                      <a:t>Obs277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E-46C3-44C3-9E8D-F26910FCE69E}"/>
                </c:ext>
              </c:extLst>
            </c:dLbl>
            <c:dLbl>
              <c:idx val="275"/>
              <c:tx>
                <c:rich>
                  <a:bodyPr/>
                  <a:lstStyle/>
                  <a:p>
                    <a:r>
                      <a:rPr lang="en-US"/>
                      <a:t>Obs278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1F-46C3-44C3-9E8D-F26910FCE69E}"/>
                </c:ext>
              </c:extLst>
            </c:dLbl>
            <c:dLbl>
              <c:idx val="276"/>
              <c:tx>
                <c:rich>
                  <a:bodyPr/>
                  <a:lstStyle/>
                  <a:p>
                    <a:r>
                      <a:rPr lang="en-US"/>
                      <a:t>Obs279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0-46C3-44C3-9E8D-F26910FCE69E}"/>
                </c:ext>
              </c:extLst>
            </c:dLbl>
            <c:dLbl>
              <c:idx val="277"/>
              <c:tx>
                <c:rich>
                  <a:bodyPr/>
                  <a:lstStyle/>
                  <a:p>
                    <a:r>
                      <a:rPr lang="en-US"/>
                      <a:t>Obs280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1-46C3-44C3-9E8D-F26910FCE69E}"/>
                </c:ext>
              </c:extLst>
            </c:dLbl>
            <c:dLbl>
              <c:idx val="278"/>
              <c:tx>
                <c:rich>
                  <a:bodyPr/>
                  <a:lstStyle/>
                  <a:p>
                    <a:r>
                      <a:rPr lang="en-US"/>
                      <a:t>Obs281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2-46C3-44C3-9E8D-F26910FCE69E}"/>
                </c:ext>
              </c:extLst>
            </c:dLbl>
            <c:dLbl>
              <c:idx val="279"/>
              <c:tx>
                <c:rich>
                  <a:bodyPr/>
                  <a:lstStyle/>
                  <a:p>
                    <a:r>
                      <a:rPr lang="en-US"/>
                      <a:t>Obs282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3-46C3-44C3-9E8D-F26910FCE69E}"/>
                </c:ext>
              </c:extLst>
            </c:dLbl>
            <c:dLbl>
              <c:idx val="280"/>
              <c:tx>
                <c:rich>
                  <a:bodyPr/>
                  <a:lstStyle/>
                  <a:p>
                    <a:r>
                      <a:rPr lang="en-US"/>
                      <a:t>Obs284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4-46C3-44C3-9E8D-F26910FCE69E}"/>
                </c:ext>
              </c:extLst>
            </c:dLbl>
            <c:dLbl>
              <c:idx val="281"/>
              <c:tx>
                <c:rich>
                  <a:bodyPr/>
                  <a:lstStyle/>
                  <a:p>
                    <a:r>
                      <a:rPr lang="en-US"/>
                      <a:t>Obs285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5-46C3-44C3-9E8D-F26910FCE69E}"/>
                </c:ext>
              </c:extLst>
            </c:dLbl>
            <c:dLbl>
              <c:idx val="282"/>
              <c:tx>
                <c:rich>
                  <a:bodyPr/>
                  <a:lstStyle/>
                  <a:p>
                    <a:r>
                      <a:rPr lang="en-US"/>
                      <a:t>Obs286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6-46C3-44C3-9E8D-F26910FCE69E}"/>
                </c:ext>
              </c:extLst>
            </c:dLbl>
            <c:dLbl>
              <c:idx val="283"/>
              <c:tx>
                <c:rich>
                  <a:bodyPr/>
                  <a:lstStyle/>
                  <a:p>
                    <a:r>
                      <a:rPr lang="en-US"/>
                      <a:t>Obs287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7-46C3-44C3-9E8D-F26910FCE69E}"/>
                </c:ext>
              </c:extLst>
            </c:dLbl>
            <c:dLbl>
              <c:idx val="284"/>
              <c:tx>
                <c:rich>
                  <a:bodyPr/>
                  <a:lstStyle/>
                  <a:p>
                    <a:r>
                      <a:rPr lang="en-US"/>
                      <a:t>Obs288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8-46C3-44C3-9E8D-F26910FCE69E}"/>
                </c:ext>
              </c:extLst>
            </c:dLbl>
            <c:dLbl>
              <c:idx val="285"/>
              <c:tx>
                <c:rich>
                  <a:bodyPr/>
                  <a:lstStyle/>
                  <a:p>
                    <a:r>
                      <a:rPr lang="en-US"/>
                      <a:t>Obs289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9-46C3-44C3-9E8D-F26910FCE69E}"/>
                </c:ext>
              </c:extLst>
            </c:dLbl>
            <c:dLbl>
              <c:idx val="286"/>
              <c:tx>
                <c:rich>
                  <a:bodyPr/>
                  <a:lstStyle/>
                  <a:p>
                    <a:r>
                      <a:rPr lang="en-US"/>
                      <a:t>Obs290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A-46C3-44C3-9E8D-F26910FCE69E}"/>
                </c:ext>
              </c:extLst>
            </c:dLbl>
            <c:dLbl>
              <c:idx val="287"/>
              <c:tx>
                <c:rich>
                  <a:bodyPr/>
                  <a:lstStyle/>
                  <a:p>
                    <a:r>
                      <a:rPr lang="en-US"/>
                      <a:t>Obs291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B-46C3-44C3-9E8D-F26910FCE69E}"/>
                </c:ext>
              </c:extLst>
            </c:dLbl>
            <c:dLbl>
              <c:idx val="288"/>
              <c:tx>
                <c:rich>
                  <a:bodyPr/>
                  <a:lstStyle/>
                  <a:p>
                    <a:r>
                      <a:rPr lang="en-US"/>
                      <a:t>Obs292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C-46C3-44C3-9E8D-F26910FCE69E}"/>
                </c:ext>
              </c:extLst>
            </c:dLbl>
            <c:dLbl>
              <c:idx val="289"/>
              <c:tx>
                <c:rich>
                  <a:bodyPr/>
                  <a:lstStyle/>
                  <a:p>
                    <a:r>
                      <a:rPr lang="en-US"/>
                      <a:t>Obs293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D-46C3-44C3-9E8D-F26910FCE69E}"/>
                </c:ext>
              </c:extLst>
            </c:dLbl>
            <c:dLbl>
              <c:idx val="290"/>
              <c:tx>
                <c:rich>
                  <a:bodyPr/>
                  <a:lstStyle/>
                  <a:p>
                    <a:r>
                      <a:rPr lang="en-US"/>
                      <a:t>Obs294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E-46C3-44C3-9E8D-F26910FCE69E}"/>
                </c:ext>
              </c:extLst>
            </c:dLbl>
            <c:dLbl>
              <c:idx val="291"/>
              <c:tx>
                <c:rich>
                  <a:bodyPr/>
                  <a:lstStyle/>
                  <a:p>
                    <a:r>
                      <a:rPr lang="en-US"/>
                      <a:t>Obs295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2F-46C3-44C3-9E8D-F26910FCE69E}"/>
                </c:ext>
              </c:extLst>
            </c:dLbl>
            <c:dLbl>
              <c:idx val="292"/>
              <c:tx>
                <c:rich>
                  <a:bodyPr/>
                  <a:lstStyle/>
                  <a:p>
                    <a:r>
                      <a:rPr lang="en-US"/>
                      <a:t>Obs296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0-46C3-44C3-9E8D-F26910FCE69E}"/>
                </c:ext>
              </c:extLst>
            </c:dLbl>
            <c:dLbl>
              <c:idx val="293"/>
              <c:tx>
                <c:rich>
                  <a:bodyPr/>
                  <a:lstStyle/>
                  <a:p>
                    <a:r>
                      <a:rPr lang="en-US"/>
                      <a:t>Obs297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1-46C3-44C3-9E8D-F26910FCE69E}"/>
                </c:ext>
              </c:extLst>
            </c:dLbl>
            <c:dLbl>
              <c:idx val="294"/>
              <c:tx>
                <c:rich>
                  <a:bodyPr/>
                  <a:lstStyle/>
                  <a:p>
                    <a:r>
                      <a:rPr lang="en-US"/>
                      <a:t>Obs298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2-46C3-44C3-9E8D-F26910FCE69E}"/>
                </c:ext>
              </c:extLst>
            </c:dLbl>
            <c:dLbl>
              <c:idx val="295"/>
              <c:tx>
                <c:rich>
                  <a:bodyPr/>
                  <a:lstStyle/>
                  <a:p>
                    <a:r>
                      <a:rPr lang="en-US"/>
                      <a:t>Obs299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3-46C3-44C3-9E8D-F26910FCE69E}"/>
                </c:ext>
              </c:extLst>
            </c:dLbl>
            <c:dLbl>
              <c:idx val="296"/>
              <c:tx>
                <c:rich>
                  <a:bodyPr/>
                  <a:lstStyle/>
                  <a:p>
                    <a:r>
                      <a:rPr lang="en-US"/>
                      <a:t>Obs300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4-46C3-44C3-9E8D-F26910FCE69E}"/>
                </c:ext>
              </c:extLst>
            </c:dLbl>
            <c:dLbl>
              <c:idx val="297"/>
              <c:tx>
                <c:rich>
                  <a:bodyPr/>
                  <a:lstStyle/>
                  <a:p>
                    <a:r>
                      <a:rPr lang="en-US"/>
                      <a:t>Obs301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5-46C3-44C3-9E8D-F26910FCE69E}"/>
                </c:ext>
              </c:extLst>
            </c:dLbl>
            <c:dLbl>
              <c:idx val="298"/>
              <c:tx>
                <c:rich>
                  <a:bodyPr/>
                  <a:lstStyle/>
                  <a:p>
                    <a:r>
                      <a:rPr lang="en-US"/>
                      <a:t>Obs302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6-46C3-44C3-9E8D-F26910FCE69E}"/>
                </c:ext>
              </c:extLst>
            </c:dLbl>
            <c:dLbl>
              <c:idx val="299"/>
              <c:tx>
                <c:rich>
                  <a:bodyPr/>
                  <a:lstStyle/>
                  <a:p>
                    <a:r>
                      <a:rPr lang="en-US"/>
                      <a:t>Obs303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7-46C3-44C3-9E8D-F26910FCE69E}"/>
                </c:ext>
              </c:extLst>
            </c:dLbl>
            <c:dLbl>
              <c:idx val="300"/>
              <c:tx>
                <c:rich>
                  <a:bodyPr/>
                  <a:lstStyle/>
                  <a:p>
                    <a:r>
                      <a:rPr lang="en-US"/>
                      <a:t>Obs304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8-46C3-44C3-9E8D-F26910FCE69E}"/>
                </c:ext>
              </c:extLst>
            </c:dLbl>
            <c:dLbl>
              <c:idx val="301"/>
              <c:tx>
                <c:rich>
                  <a:bodyPr/>
                  <a:lstStyle/>
                  <a:p>
                    <a:r>
                      <a:rPr lang="en-US"/>
                      <a:t>Obs305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9-46C3-44C3-9E8D-F26910FCE69E}"/>
                </c:ext>
              </c:extLst>
            </c:dLbl>
            <c:dLbl>
              <c:idx val="302"/>
              <c:tx>
                <c:rich>
                  <a:bodyPr/>
                  <a:lstStyle/>
                  <a:p>
                    <a:r>
                      <a:rPr lang="en-US"/>
                      <a:t>Obs306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A-46C3-44C3-9E8D-F26910FCE69E}"/>
                </c:ext>
              </c:extLst>
            </c:dLbl>
            <c:dLbl>
              <c:idx val="303"/>
              <c:tx>
                <c:rich>
                  <a:bodyPr/>
                  <a:lstStyle/>
                  <a:p>
                    <a:r>
                      <a:rPr lang="en-US"/>
                      <a:t>Obs307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B-46C3-44C3-9E8D-F26910FCE69E}"/>
                </c:ext>
              </c:extLst>
            </c:dLbl>
            <c:dLbl>
              <c:idx val="304"/>
              <c:tx>
                <c:rich>
                  <a:bodyPr/>
                  <a:lstStyle/>
                  <a:p>
                    <a:r>
                      <a:rPr lang="en-US"/>
                      <a:t>Obs308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C-46C3-44C3-9E8D-F26910FCE69E}"/>
                </c:ext>
              </c:extLst>
            </c:dLbl>
            <c:dLbl>
              <c:idx val="305"/>
              <c:tx>
                <c:rich>
                  <a:bodyPr/>
                  <a:lstStyle/>
                  <a:p>
                    <a:r>
                      <a:rPr lang="en-US"/>
                      <a:t>Obs309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D-46C3-44C3-9E8D-F26910FCE69E}"/>
                </c:ext>
              </c:extLst>
            </c:dLbl>
            <c:dLbl>
              <c:idx val="306"/>
              <c:tx>
                <c:rich>
                  <a:bodyPr/>
                  <a:lstStyle/>
                  <a:p>
                    <a:r>
                      <a:rPr lang="en-US"/>
                      <a:t>Obs310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E-46C3-44C3-9E8D-F26910FCE69E}"/>
                </c:ext>
              </c:extLst>
            </c:dLbl>
            <c:dLbl>
              <c:idx val="307"/>
              <c:tx>
                <c:rich>
                  <a:bodyPr/>
                  <a:lstStyle/>
                  <a:p>
                    <a:r>
                      <a:rPr lang="en-US"/>
                      <a:t>Obs311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3F-46C3-44C3-9E8D-F26910FCE69E}"/>
                </c:ext>
              </c:extLst>
            </c:dLbl>
            <c:dLbl>
              <c:idx val="308"/>
              <c:tx>
                <c:rich>
                  <a:bodyPr/>
                  <a:lstStyle/>
                  <a:p>
                    <a:r>
                      <a:rPr lang="en-US"/>
                      <a:t>Obs312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0-46C3-44C3-9E8D-F26910FCE69E}"/>
                </c:ext>
              </c:extLst>
            </c:dLbl>
            <c:dLbl>
              <c:idx val="309"/>
              <c:tx>
                <c:rich>
                  <a:bodyPr/>
                  <a:lstStyle/>
                  <a:p>
                    <a:r>
                      <a:rPr lang="en-US"/>
                      <a:t>Obs313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1-46C3-44C3-9E8D-F26910FCE69E}"/>
                </c:ext>
              </c:extLst>
            </c:dLbl>
            <c:dLbl>
              <c:idx val="310"/>
              <c:tx>
                <c:rich>
                  <a:bodyPr/>
                  <a:lstStyle/>
                  <a:p>
                    <a:r>
                      <a:rPr lang="en-US"/>
                      <a:t>Obs314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2-46C3-44C3-9E8D-F26910FCE69E}"/>
                </c:ext>
              </c:extLst>
            </c:dLbl>
            <c:dLbl>
              <c:idx val="311"/>
              <c:tx>
                <c:rich>
                  <a:bodyPr/>
                  <a:lstStyle/>
                  <a:p>
                    <a:r>
                      <a:rPr lang="en-US"/>
                      <a:t>Obs315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3-46C3-44C3-9E8D-F26910FCE69E}"/>
                </c:ext>
              </c:extLst>
            </c:dLbl>
            <c:dLbl>
              <c:idx val="312"/>
              <c:tx>
                <c:rich>
                  <a:bodyPr/>
                  <a:lstStyle/>
                  <a:p>
                    <a:r>
                      <a:rPr lang="en-US"/>
                      <a:t>Obs316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4-46C3-44C3-9E8D-F26910FCE69E}"/>
                </c:ext>
              </c:extLst>
            </c:dLbl>
            <c:dLbl>
              <c:idx val="313"/>
              <c:tx>
                <c:rich>
                  <a:bodyPr/>
                  <a:lstStyle/>
                  <a:p>
                    <a:r>
                      <a:rPr lang="en-US"/>
                      <a:t>Obs317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5-46C3-44C3-9E8D-F26910FCE69E}"/>
                </c:ext>
              </c:extLst>
            </c:dLbl>
            <c:dLbl>
              <c:idx val="314"/>
              <c:tx>
                <c:rich>
                  <a:bodyPr/>
                  <a:lstStyle/>
                  <a:p>
                    <a:r>
                      <a:rPr lang="en-US"/>
                      <a:t>Obs318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6-46C3-44C3-9E8D-F26910FCE69E}"/>
                </c:ext>
              </c:extLst>
            </c:dLbl>
            <c:dLbl>
              <c:idx val="315"/>
              <c:tx>
                <c:rich>
                  <a:bodyPr/>
                  <a:lstStyle/>
                  <a:p>
                    <a:r>
                      <a:rPr lang="en-US"/>
                      <a:t>Obs319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7-46C3-44C3-9E8D-F26910FCE69E}"/>
                </c:ext>
              </c:extLst>
            </c:dLbl>
            <c:dLbl>
              <c:idx val="316"/>
              <c:tx>
                <c:rich>
                  <a:bodyPr/>
                  <a:lstStyle/>
                  <a:p>
                    <a:r>
                      <a:rPr lang="en-US"/>
                      <a:t>Obs320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8-46C3-44C3-9E8D-F26910FCE69E}"/>
                </c:ext>
              </c:extLst>
            </c:dLbl>
            <c:dLbl>
              <c:idx val="317"/>
              <c:tx>
                <c:rich>
                  <a:bodyPr/>
                  <a:lstStyle/>
                  <a:p>
                    <a:r>
                      <a:rPr lang="en-US"/>
                      <a:t>Obs322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9-46C3-44C3-9E8D-F26910FCE69E}"/>
                </c:ext>
              </c:extLst>
            </c:dLbl>
            <c:dLbl>
              <c:idx val="318"/>
              <c:tx>
                <c:rich>
                  <a:bodyPr/>
                  <a:lstStyle/>
                  <a:p>
                    <a:r>
                      <a:rPr lang="en-US"/>
                      <a:t>Obs323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A-46C3-44C3-9E8D-F26910FCE69E}"/>
                </c:ext>
              </c:extLst>
            </c:dLbl>
            <c:dLbl>
              <c:idx val="319"/>
              <c:tx>
                <c:rich>
                  <a:bodyPr/>
                  <a:lstStyle/>
                  <a:p>
                    <a:r>
                      <a:rPr lang="en-US"/>
                      <a:t>Obs324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B-46C3-44C3-9E8D-F26910FCE69E}"/>
                </c:ext>
              </c:extLst>
            </c:dLbl>
            <c:dLbl>
              <c:idx val="320"/>
              <c:tx>
                <c:rich>
                  <a:bodyPr/>
                  <a:lstStyle/>
                  <a:p>
                    <a:r>
                      <a:rPr lang="en-US"/>
                      <a:t>Obs325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C-46C3-44C3-9E8D-F26910FCE69E}"/>
                </c:ext>
              </c:extLst>
            </c:dLbl>
            <c:dLbl>
              <c:idx val="321"/>
              <c:tx>
                <c:rich>
                  <a:bodyPr/>
                  <a:lstStyle/>
                  <a:p>
                    <a:r>
                      <a:rPr lang="en-US"/>
                      <a:t>Obs326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D-46C3-44C3-9E8D-F26910FCE69E}"/>
                </c:ext>
              </c:extLst>
            </c:dLbl>
            <c:dLbl>
              <c:idx val="322"/>
              <c:tx>
                <c:rich>
                  <a:bodyPr/>
                  <a:lstStyle/>
                  <a:p>
                    <a:r>
                      <a:rPr lang="en-US"/>
                      <a:t>Obs327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E-46C3-44C3-9E8D-F26910FCE69E}"/>
                </c:ext>
              </c:extLst>
            </c:dLbl>
            <c:dLbl>
              <c:idx val="323"/>
              <c:tx>
                <c:rich>
                  <a:bodyPr/>
                  <a:lstStyle/>
                  <a:p>
                    <a:r>
                      <a:rPr lang="en-US"/>
                      <a:t>Obs328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4F-46C3-44C3-9E8D-F26910FCE69E}"/>
                </c:ext>
              </c:extLst>
            </c:dLbl>
            <c:dLbl>
              <c:idx val="324"/>
              <c:tx>
                <c:rich>
                  <a:bodyPr/>
                  <a:lstStyle/>
                  <a:p>
                    <a:r>
                      <a:rPr lang="en-US"/>
                      <a:t>Obs329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0-46C3-44C3-9E8D-F26910FCE69E}"/>
                </c:ext>
              </c:extLst>
            </c:dLbl>
            <c:dLbl>
              <c:idx val="325"/>
              <c:tx>
                <c:rich>
                  <a:bodyPr/>
                  <a:lstStyle/>
                  <a:p>
                    <a:r>
                      <a:rPr lang="en-US"/>
                      <a:t>Obs330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1-46C3-44C3-9E8D-F26910FCE69E}"/>
                </c:ext>
              </c:extLst>
            </c:dLbl>
            <c:dLbl>
              <c:idx val="326"/>
              <c:tx>
                <c:rich>
                  <a:bodyPr/>
                  <a:lstStyle/>
                  <a:p>
                    <a:r>
                      <a:rPr lang="en-US"/>
                      <a:t>Obs331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2-46C3-44C3-9E8D-F26910FCE69E}"/>
                </c:ext>
              </c:extLst>
            </c:dLbl>
            <c:dLbl>
              <c:idx val="327"/>
              <c:tx>
                <c:rich>
                  <a:bodyPr/>
                  <a:lstStyle/>
                  <a:p>
                    <a:r>
                      <a:rPr lang="en-US"/>
                      <a:t>Obs332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3-46C3-44C3-9E8D-F26910FCE69E}"/>
                </c:ext>
              </c:extLst>
            </c:dLbl>
            <c:dLbl>
              <c:idx val="328"/>
              <c:tx>
                <c:rich>
                  <a:bodyPr/>
                  <a:lstStyle/>
                  <a:p>
                    <a:r>
                      <a:rPr lang="en-US"/>
                      <a:t>Obs333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4-46C3-44C3-9E8D-F26910FCE69E}"/>
                </c:ext>
              </c:extLst>
            </c:dLbl>
            <c:dLbl>
              <c:idx val="329"/>
              <c:tx>
                <c:rich>
                  <a:bodyPr/>
                  <a:lstStyle/>
                  <a:p>
                    <a:r>
                      <a:rPr lang="en-US"/>
                      <a:t>Obs334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5-46C3-44C3-9E8D-F26910FCE69E}"/>
                </c:ext>
              </c:extLst>
            </c:dLbl>
            <c:dLbl>
              <c:idx val="330"/>
              <c:tx>
                <c:rich>
                  <a:bodyPr/>
                  <a:lstStyle/>
                  <a:p>
                    <a:r>
                      <a:rPr lang="en-US"/>
                      <a:t>Obs335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6-46C3-44C3-9E8D-F26910FCE69E}"/>
                </c:ext>
              </c:extLst>
            </c:dLbl>
            <c:dLbl>
              <c:idx val="331"/>
              <c:tx>
                <c:rich>
                  <a:bodyPr/>
                  <a:lstStyle/>
                  <a:p>
                    <a:r>
                      <a:rPr lang="en-US"/>
                      <a:t>Obs336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7-46C3-44C3-9E8D-F26910FCE69E}"/>
                </c:ext>
              </c:extLst>
            </c:dLbl>
            <c:dLbl>
              <c:idx val="332"/>
              <c:tx>
                <c:rich>
                  <a:bodyPr/>
                  <a:lstStyle/>
                  <a:p>
                    <a:r>
                      <a:rPr lang="en-US"/>
                      <a:t>Obs337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8-46C3-44C3-9E8D-F26910FCE69E}"/>
                </c:ext>
              </c:extLst>
            </c:dLbl>
            <c:dLbl>
              <c:idx val="333"/>
              <c:tx>
                <c:rich>
                  <a:bodyPr/>
                  <a:lstStyle/>
                  <a:p>
                    <a:r>
                      <a:rPr lang="en-US"/>
                      <a:t>Obs338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9-46C3-44C3-9E8D-F26910FCE69E}"/>
                </c:ext>
              </c:extLst>
            </c:dLbl>
            <c:dLbl>
              <c:idx val="334"/>
              <c:tx>
                <c:rich>
                  <a:bodyPr/>
                  <a:lstStyle/>
                  <a:p>
                    <a:r>
                      <a:rPr lang="en-US"/>
                      <a:t>Obs339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A-46C3-44C3-9E8D-F26910FCE69E}"/>
                </c:ext>
              </c:extLst>
            </c:dLbl>
            <c:dLbl>
              <c:idx val="335"/>
              <c:tx>
                <c:rich>
                  <a:bodyPr/>
                  <a:lstStyle/>
                  <a:p>
                    <a:r>
                      <a:rPr lang="en-US"/>
                      <a:t>Obs340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B-46C3-44C3-9E8D-F26910FCE69E}"/>
                </c:ext>
              </c:extLst>
            </c:dLbl>
            <c:dLbl>
              <c:idx val="336"/>
              <c:tx>
                <c:rich>
                  <a:bodyPr/>
                  <a:lstStyle/>
                  <a:p>
                    <a:r>
                      <a:rPr lang="en-US"/>
                      <a:t>Obs341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C-46C3-44C3-9E8D-F26910FCE69E}"/>
                </c:ext>
              </c:extLst>
            </c:dLbl>
            <c:dLbl>
              <c:idx val="337"/>
              <c:tx>
                <c:rich>
                  <a:bodyPr/>
                  <a:lstStyle/>
                  <a:p>
                    <a:r>
                      <a:rPr lang="en-US"/>
                      <a:t>Obs342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D-46C3-44C3-9E8D-F26910FCE69E}"/>
                </c:ext>
              </c:extLst>
            </c:dLbl>
            <c:dLbl>
              <c:idx val="338"/>
              <c:tx>
                <c:rich>
                  <a:bodyPr/>
                  <a:lstStyle/>
                  <a:p>
                    <a:r>
                      <a:rPr lang="en-US"/>
                      <a:t>Obs343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E-46C3-44C3-9E8D-F26910FCE69E}"/>
                </c:ext>
              </c:extLst>
            </c:dLbl>
            <c:dLbl>
              <c:idx val="339"/>
              <c:tx>
                <c:rich>
                  <a:bodyPr/>
                  <a:lstStyle/>
                  <a:p>
                    <a:r>
                      <a:rPr lang="en-US"/>
                      <a:t>Obs344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5F-46C3-44C3-9E8D-F26910FCE69E}"/>
                </c:ext>
              </c:extLst>
            </c:dLbl>
            <c:dLbl>
              <c:idx val="340"/>
              <c:tx>
                <c:rich>
                  <a:bodyPr/>
                  <a:lstStyle/>
                  <a:p>
                    <a:r>
                      <a:rPr lang="en-US"/>
                      <a:t>Obs345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0-46C3-44C3-9E8D-F26910FCE69E}"/>
                </c:ext>
              </c:extLst>
            </c:dLbl>
            <c:dLbl>
              <c:idx val="341"/>
              <c:tx>
                <c:rich>
                  <a:bodyPr/>
                  <a:lstStyle/>
                  <a:p>
                    <a:r>
                      <a:rPr lang="en-US"/>
                      <a:t>Obs346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1-46C3-44C3-9E8D-F26910FCE69E}"/>
                </c:ext>
              </c:extLst>
            </c:dLbl>
            <c:dLbl>
              <c:idx val="342"/>
              <c:tx>
                <c:rich>
                  <a:bodyPr/>
                  <a:lstStyle/>
                  <a:p>
                    <a:r>
                      <a:rPr lang="en-US"/>
                      <a:t>Obs347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2-46C3-44C3-9E8D-F26910FCE69E}"/>
                </c:ext>
              </c:extLst>
            </c:dLbl>
            <c:dLbl>
              <c:idx val="343"/>
              <c:tx>
                <c:rich>
                  <a:bodyPr/>
                  <a:lstStyle/>
                  <a:p>
                    <a:r>
                      <a:rPr lang="en-US"/>
                      <a:t>Obs348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3-46C3-44C3-9E8D-F26910FCE69E}"/>
                </c:ext>
              </c:extLst>
            </c:dLbl>
            <c:dLbl>
              <c:idx val="344"/>
              <c:tx>
                <c:rich>
                  <a:bodyPr/>
                  <a:lstStyle/>
                  <a:p>
                    <a:r>
                      <a:rPr lang="en-US"/>
                      <a:t>Obs349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4-46C3-44C3-9E8D-F26910FCE69E}"/>
                </c:ext>
              </c:extLst>
            </c:dLbl>
            <c:dLbl>
              <c:idx val="345"/>
              <c:tx>
                <c:rich>
                  <a:bodyPr/>
                  <a:lstStyle/>
                  <a:p>
                    <a:r>
                      <a:rPr lang="en-US"/>
                      <a:t>Obs350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5-46C3-44C3-9E8D-F26910FCE69E}"/>
                </c:ext>
              </c:extLst>
            </c:dLbl>
            <c:dLbl>
              <c:idx val="346"/>
              <c:tx>
                <c:rich>
                  <a:bodyPr/>
                  <a:lstStyle/>
                  <a:p>
                    <a:r>
                      <a:rPr lang="en-US"/>
                      <a:t>Obs351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6-46C3-44C3-9E8D-F26910FCE69E}"/>
                </c:ext>
              </c:extLst>
            </c:dLbl>
            <c:dLbl>
              <c:idx val="347"/>
              <c:tx>
                <c:rich>
                  <a:bodyPr/>
                  <a:lstStyle/>
                  <a:p>
                    <a:r>
                      <a:rPr lang="en-US"/>
                      <a:t>Obs352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7-46C3-44C3-9E8D-F26910FCE69E}"/>
                </c:ext>
              </c:extLst>
            </c:dLbl>
            <c:dLbl>
              <c:idx val="348"/>
              <c:tx>
                <c:rich>
                  <a:bodyPr/>
                  <a:lstStyle/>
                  <a:p>
                    <a:r>
                      <a:rPr lang="en-US"/>
                      <a:t>Obs353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8-46C3-44C3-9E8D-F26910FCE69E}"/>
                </c:ext>
              </c:extLst>
            </c:dLbl>
            <c:dLbl>
              <c:idx val="349"/>
              <c:tx>
                <c:rich>
                  <a:bodyPr/>
                  <a:lstStyle/>
                  <a:p>
                    <a:r>
                      <a:rPr lang="en-US"/>
                      <a:t>Obs354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9-46C3-44C3-9E8D-F26910FCE69E}"/>
                </c:ext>
              </c:extLst>
            </c:dLbl>
            <c:dLbl>
              <c:idx val="350"/>
              <c:tx>
                <c:rich>
                  <a:bodyPr/>
                  <a:lstStyle/>
                  <a:p>
                    <a:r>
                      <a:rPr lang="en-US"/>
                      <a:t>Obs355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A-46C3-44C3-9E8D-F26910FCE69E}"/>
                </c:ext>
              </c:extLst>
            </c:dLbl>
            <c:dLbl>
              <c:idx val="351"/>
              <c:tx>
                <c:rich>
                  <a:bodyPr/>
                  <a:lstStyle/>
                  <a:p>
                    <a:r>
                      <a:rPr lang="en-US"/>
                      <a:t>Obs356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B-46C3-44C3-9E8D-F26910FCE69E}"/>
                </c:ext>
              </c:extLst>
            </c:dLbl>
            <c:dLbl>
              <c:idx val="352"/>
              <c:tx>
                <c:rich>
                  <a:bodyPr/>
                  <a:lstStyle/>
                  <a:p>
                    <a:r>
                      <a:rPr lang="en-US"/>
                      <a:t>Obs357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C-46C3-44C3-9E8D-F26910FCE69E}"/>
                </c:ext>
              </c:extLst>
            </c:dLbl>
            <c:dLbl>
              <c:idx val="353"/>
              <c:tx>
                <c:rich>
                  <a:bodyPr/>
                  <a:lstStyle/>
                  <a:p>
                    <a:r>
                      <a:rPr lang="en-US"/>
                      <a:t>Obs358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D-46C3-44C3-9E8D-F26910FCE69E}"/>
                </c:ext>
              </c:extLst>
            </c:dLbl>
            <c:dLbl>
              <c:idx val="354"/>
              <c:tx>
                <c:rich>
                  <a:bodyPr/>
                  <a:lstStyle/>
                  <a:p>
                    <a:r>
                      <a:rPr lang="en-US"/>
                      <a:t>Obs359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E-46C3-44C3-9E8D-F26910FCE69E}"/>
                </c:ext>
              </c:extLst>
            </c:dLbl>
            <c:dLbl>
              <c:idx val="355"/>
              <c:tx>
                <c:rich>
                  <a:bodyPr/>
                  <a:lstStyle/>
                  <a:p>
                    <a:r>
                      <a:rPr lang="en-US"/>
                      <a:t>Obs360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6F-46C3-44C3-9E8D-F26910FCE69E}"/>
                </c:ext>
              </c:extLst>
            </c:dLbl>
            <c:dLbl>
              <c:idx val="356"/>
              <c:tx>
                <c:rich>
                  <a:bodyPr/>
                  <a:lstStyle/>
                  <a:p>
                    <a:r>
                      <a:rPr lang="en-US"/>
                      <a:t>Obs361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0-46C3-44C3-9E8D-F26910FCE69E}"/>
                </c:ext>
              </c:extLst>
            </c:dLbl>
            <c:dLbl>
              <c:idx val="357"/>
              <c:tx>
                <c:rich>
                  <a:bodyPr/>
                  <a:lstStyle/>
                  <a:p>
                    <a:r>
                      <a:rPr lang="en-US"/>
                      <a:t>Obs362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1-46C3-44C3-9E8D-F26910FCE69E}"/>
                </c:ext>
              </c:extLst>
            </c:dLbl>
            <c:dLbl>
              <c:idx val="358"/>
              <c:tx>
                <c:rich>
                  <a:bodyPr/>
                  <a:lstStyle/>
                  <a:p>
                    <a:r>
                      <a:rPr lang="en-US"/>
                      <a:t>Obs363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2-46C3-44C3-9E8D-F26910FCE69E}"/>
                </c:ext>
              </c:extLst>
            </c:dLbl>
            <c:dLbl>
              <c:idx val="359"/>
              <c:tx>
                <c:rich>
                  <a:bodyPr/>
                  <a:lstStyle/>
                  <a:p>
                    <a:r>
                      <a:rPr lang="en-US"/>
                      <a:t>Obs364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3-46C3-44C3-9E8D-F26910FCE69E}"/>
                </c:ext>
              </c:extLst>
            </c:dLbl>
            <c:dLbl>
              <c:idx val="360"/>
              <c:tx>
                <c:rich>
                  <a:bodyPr/>
                  <a:lstStyle/>
                  <a:p>
                    <a:r>
                      <a:rPr lang="en-US"/>
                      <a:t>Obs365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4-46C3-44C3-9E8D-F26910FCE69E}"/>
                </c:ext>
              </c:extLst>
            </c:dLbl>
            <c:dLbl>
              <c:idx val="361"/>
              <c:tx>
                <c:rich>
                  <a:bodyPr/>
                  <a:lstStyle/>
                  <a:p>
                    <a:r>
                      <a:rPr lang="en-US"/>
                      <a:t>Obs366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5-46C3-44C3-9E8D-F26910FCE69E}"/>
                </c:ext>
              </c:extLst>
            </c:dLbl>
            <c:dLbl>
              <c:idx val="362"/>
              <c:tx>
                <c:rich>
                  <a:bodyPr/>
                  <a:lstStyle/>
                  <a:p>
                    <a:r>
                      <a:rPr lang="en-US"/>
                      <a:t>Obs367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6-46C3-44C3-9E8D-F26910FCE69E}"/>
                </c:ext>
              </c:extLst>
            </c:dLbl>
            <c:dLbl>
              <c:idx val="363"/>
              <c:tx>
                <c:rich>
                  <a:bodyPr/>
                  <a:lstStyle/>
                  <a:p>
                    <a:r>
                      <a:rPr lang="en-US"/>
                      <a:t>Obs368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7-46C3-44C3-9E8D-F26910FCE69E}"/>
                </c:ext>
              </c:extLst>
            </c:dLbl>
            <c:dLbl>
              <c:idx val="364"/>
              <c:tx>
                <c:rich>
                  <a:bodyPr/>
                  <a:lstStyle/>
                  <a:p>
                    <a:r>
                      <a:rPr lang="en-US"/>
                      <a:t>Obs369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8-46C3-44C3-9E8D-F26910FCE69E}"/>
                </c:ext>
              </c:extLst>
            </c:dLbl>
            <c:dLbl>
              <c:idx val="365"/>
              <c:tx>
                <c:rich>
                  <a:bodyPr/>
                  <a:lstStyle/>
                  <a:p>
                    <a:r>
                      <a:rPr lang="en-US"/>
                      <a:t>Obs370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9-46C3-44C3-9E8D-F26910FCE69E}"/>
                </c:ext>
              </c:extLst>
            </c:dLbl>
            <c:dLbl>
              <c:idx val="366"/>
              <c:tx>
                <c:rich>
                  <a:bodyPr/>
                  <a:lstStyle/>
                  <a:p>
                    <a:r>
                      <a:rPr lang="en-US"/>
                      <a:t>Obs371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A-46C3-44C3-9E8D-F26910FCE69E}"/>
                </c:ext>
              </c:extLst>
            </c:dLbl>
            <c:dLbl>
              <c:idx val="367"/>
              <c:tx>
                <c:rich>
                  <a:bodyPr/>
                  <a:lstStyle/>
                  <a:p>
                    <a:r>
                      <a:rPr lang="en-US"/>
                      <a:t>Obs372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B-46C3-44C3-9E8D-F26910FCE69E}"/>
                </c:ext>
              </c:extLst>
            </c:dLbl>
            <c:dLbl>
              <c:idx val="368"/>
              <c:tx>
                <c:rich>
                  <a:bodyPr/>
                  <a:lstStyle/>
                  <a:p>
                    <a:r>
                      <a:rPr lang="en-US"/>
                      <a:t>Obs373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C-46C3-44C3-9E8D-F26910FCE69E}"/>
                </c:ext>
              </c:extLst>
            </c:dLbl>
            <c:dLbl>
              <c:idx val="369"/>
              <c:tx>
                <c:rich>
                  <a:bodyPr/>
                  <a:lstStyle/>
                  <a:p>
                    <a:r>
                      <a:rPr lang="en-US"/>
                      <a:t>Obs374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D-46C3-44C3-9E8D-F26910FCE69E}"/>
                </c:ext>
              </c:extLst>
            </c:dLbl>
            <c:dLbl>
              <c:idx val="370"/>
              <c:tx>
                <c:rich>
                  <a:bodyPr/>
                  <a:lstStyle/>
                  <a:p>
                    <a:r>
                      <a:rPr lang="en-US"/>
                      <a:t>Obs375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E-46C3-44C3-9E8D-F26910FCE69E}"/>
                </c:ext>
              </c:extLst>
            </c:dLbl>
            <c:dLbl>
              <c:idx val="371"/>
              <c:tx>
                <c:rich>
                  <a:bodyPr/>
                  <a:lstStyle/>
                  <a:p>
                    <a:r>
                      <a:rPr lang="en-US"/>
                      <a:t>Obs376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7F-46C3-44C3-9E8D-F26910FCE69E}"/>
                </c:ext>
              </c:extLst>
            </c:dLbl>
            <c:dLbl>
              <c:idx val="372"/>
              <c:tx>
                <c:rich>
                  <a:bodyPr/>
                  <a:lstStyle/>
                  <a:p>
                    <a:r>
                      <a:rPr lang="en-US"/>
                      <a:t>Obs377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0-46C3-44C3-9E8D-F26910FCE69E}"/>
                </c:ext>
              </c:extLst>
            </c:dLbl>
            <c:dLbl>
              <c:idx val="373"/>
              <c:tx>
                <c:rich>
                  <a:bodyPr/>
                  <a:lstStyle/>
                  <a:p>
                    <a:r>
                      <a:rPr lang="en-US"/>
                      <a:t>Obs378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1-46C3-44C3-9E8D-F26910FCE69E}"/>
                </c:ext>
              </c:extLst>
            </c:dLbl>
            <c:dLbl>
              <c:idx val="374"/>
              <c:tx>
                <c:rich>
                  <a:bodyPr/>
                  <a:lstStyle/>
                  <a:p>
                    <a:r>
                      <a:rPr lang="en-US"/>
                      <a:t>Obs379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2-46C3-44C3-9E8D-F26910FCE69E}"/>
                </c:ext>
              </c:extLst>
            </c:dLbl>
            <c:dLbl>
              <c:idx val="375"/>
              <c:tx>
                <c:rich>
                  <a:bodyPr/>
                  <a:lstStyle/>
                  <a:p>
                    <a:r>
                      <a:rPr lang="en-US"/>
                      <a:t>Obs380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3-46C3-44C3-9E8D-F26910FCE69E}"/>
                </c:ext>
              </c:extLst>
            </c:dLbl>
            <c:dLbl>
              <c:idx val="376"/>
              <c:tx>
                <c:rich>
                  <a:bodyPr/>
                  <a:lstStyle/>
                  <a:p>
                    <a:r>
                      <a:rPr lang="en-US"/>
                      <a:t>Obs381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4-46C3-44C3-9E8D-F26910FCE69E}"/>
                </c:ext>
              </c:extLst>
            </c:dLbl>
            <c:dLbl>
              <c:idx val="377"/>
              <c:tx>
                <c:rich>
                  <a:bodyPr/>
                  <a:lstStyle/>
                  <a:p>
                    <a:r>
                      <a:rPr lang="en-US"/>
                      <a:t>Obs382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5-46C3-44C3-9E8D-F26910FCE69E}"/>
                </c:ext>
              </c:extLst>
            </c:dLbl>
            <c:dLbl>
              <c:idx val="378"/>
              <c:tx>
                <c:rich>
                  <a:bodyPr/>
                  <a:lstStyle/>
                  <a:p>
                    <a:r>
                      <a:rPr lang="en-US"/>
                      <a:t>Obs383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6-46C3-44C3-9E8D-F26910FCE69E}"/>
                </c:ext>
              </c:extLst>
            </c:dLbl>
            <c:dLbl>
              <c:idx val="379"/>
              <c:tx>
                <c:rich>
                  <a:bodyPr/>
                  <a:lstStyle/>
                  <a:p>
                    <a:r>
                      <a:rPr lang="en-US"/>
                      <a:t>Obs384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7-46C3-44C3-9E8D-F26910FCE69E}"/>
                </c:ext>
              </c:extLst>
            </c:dLbl>
            <c:dLbl>
              <c:idx val="380"/>
              <c:tx>
                <c:rich>
                  <a:bodyPr/>
                  <a:lstStyle/>
                  <a:p>
                    <a:r>
                      <a:rPr lang="en-US"/>
                      <a:t>Obs385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8-46C3-44C3-9E8D-F26910FCE69E}"/>
                </c:ext>
              </c:extLst>
            </c:dLbl>
            <c:dLbl>
              <c:idx val="381"/>
              <c:tx>
                <c:rich>
                  <a:bodyPr/>
                  <a:lstStyle/>
                  <a:p>
                    <a:r>
                      <a:rPr lang="en-US"/>
                      <a:t>Obs386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9-46C3-44C3-9E8D-F26910FCE69E}"/>
                </c:ext>
              </c:extLst>
            </c:dLbl>
            <c:dLbl>
              <c:idx val="382"/>
              <c:tx>
                <c:rich>
                  <a:bodyPr/>
                  <a:lstStyle/>
                  <a:p>
                    <a:r>
                      <a:rPr lang="en-US"/>
                      <a:t>Obs387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A-46C3-44C3-9E8D-F26910FCE69E}"/>
                </c:ext>
              </c:extLst>
            </c:dLbl>
            <c:dLbl>
              <c:idx val="383"/>
              <c:tx>
                <c:rich>
                  <a:bodyPr/>
                  <a:lstStyle/>
                  <a:p>
                    <a:r>
                      <a:rPr lang="en-US"/>
                      <a:t>Obs388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B-46C3-44C3-9E8D-F26910FCE69E}"/>
                </c:ext>
              </c:extLst>
            </c:dLbl>
            <c:dLbl>
              <c:idx val="384"/>
              <c:tx>
                <c:rich>
                  <a:bodyPr/>
                  <a:lstStyle/>
                  <a:p>
                    <a:r>
                      <a:rPr lang="en-US"/>
                      <a:t>Obs389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C-46C3-44C3-9E8D-F26910FCE69E}"/>
                </c:ext>
              </c:extLst>
            </c:dLbl>
            <c:dLbl>
              <c:idx val="385"/>
              <c:tx>
                <c:rich>
                  <a:bodyPr/>
                  <a:lstStyle/>
                  <a:p>
                    <a:r>
                      <a:rPr lang="en-US"/>
                      <a:t>Obs390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D-46C3-44C3-9E8D-F26910FCE69E}"/>
                </c:ext>
              </c:extLst>
            </c:dLbl>
            <c:dLbl>
              <c:idx val="386"/>
              <c:tx>
                <c:rich>
                  <a:bodyPr/>
                  <a:lstStyle/>
                  <a:p>
                    <a:r>
                      <a:rPr lang="en-US"/>
                      <a:t>Obs391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E-46C3-44C3-9E8D-F26910FCE69E}"/>
                </c:ext>
              </c:extLst>
            </c:dLbl>
            <c:dLbl>
              <c:idx val="387"/>
              <c:tx>
                <c:rich>
                  <a:bodyPr/>
                  <a:lstStyle/>
                  <a:p>
                    <a:r>
                      <a:rPr lang="en-US"/>
                      <a:t>Obs392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8F-46C3-44C3-9E8D-F26910FCE69E}"/>
                </c:ext>
              </c:extLst>
            </c:dLbl>
            <c:dLbl>
              <c:idx val="388"/>
              <c:tx>
                <c:rich>
                  <a:bodyPr/>
                  <a:lstStyle/>
                  <a:p>
                    <a:r>
                      <a:rPr lang="en-US"/>
                      <a:t>Obs393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0-46C3-44C3-9E8D-F26910FCE69E}"/>
                </c:ext>
              </c:extLst>
            </c:dLbl>
            <c:dLbl>
              <c:idx val="389"/>
              <c:tx>
                <c:rich>
                  <a:bodyPr/>
                  <a:lstStyle/>
                  <a:p>
                    <a:r>
                      <a:rPr lang="en-US"/>
                      <a:t>Obs394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1-46C3-44C3-9E8D-F26910FCE69E}"/>
                </c:ext>
              </c:extLst>
            </c:dLbl>
            <c:dLbl>
              <c:idx val="390"/>
              <c:tx>
                <c:rich>
                  <a:bodyPr/>
                  <a:lstStyle/>
                  <a:p>
                    <a:r>
                      <a:rPr lang="en-US"/>
                      <a:t>Obs395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2-46C3-44C3-9E8D-F26910FCE69E}"/>
                </c:ext>
              </c:extLst>
            </c:dLbl>
            <c:dLbl>
              <c:idx val="391"/>
              <c:tx>
                <c:rich>
                  <a:bodyPr/>
                  <a:lstStyle/>
                  <a:p>
                    <a:r>
                      <a:rPr lang="en-US"/>
                      <a:t>Obs396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3-46C3-44C3-9E8D-F26910FCE69E}"/>
                </c:ext>
              </c:extLst>
            </c:dLbl>
            <c:dLbl>
              <c:idx val="392"/>
              <c:tx>
                <c:rich>
                  <a:bodyPr/>
                  <a:lstStyle/>
                  <a:p>
                    <a:r>
                      <a:rPr lang="en-US"/>
                      <a:t>Obs397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4-46C3-44C3-9E8D-F26910FCE69E}"/>
                </c:ext>
              </c:extLst>
            </c:dLbl>
            <c:dLbl>
              <c:idx val="393"/>
              <c:tx>
                <c:rich>
                  <a:bodyPr/>
                  <a:lstStyle/>
                  <a:p>
                    <a:r>
                      <a:rPr lang="en-US"/>
                      <a:t>Obs398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5-46C3-44C3-9E8D-F26910FCE69E}"/>
                </c:ext>
              </c:extLst>
            </c:dLbl>
            <c:dLbl>
              <c:idx val="394"/>
              <c:tx>
                <c:rich>
                  <a:bodyPr/>
                  <a:lstStyle/>
                  <a:p>
                    <a:r>
                      <a:rPr lang="en-US"/>
                      <a:t>Obs399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6-46C3-44C3-9E8D-F26910FCE69E}"/>
                </c:ext>
              </c:extLst>
            </c:dLbl>
            <c:dLbl>
              <c:idx val="395"/>
              <c:tx>
                <c:rich>
                  <a:bodyPr/>
                  <a:lstStyle/>
                  <a:p>
                    <a:r>
                      <a:rPr lang="en-US"/>
                      <a:t>Obs400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7-46C3-44C3-9E8D-F26910FCE69E}"/>
                </c:ext>
              </c:extLst>
            </c:dLbl>
            <c:dLbl>
              <c:idx val="396"/>
              <c:tx>
                <c:rich>
                  <a:bodyPr/>
                  <a:lstStyle/>
                  <a:p>
                    <a:r>
                      <a:rPr lang="en-US"/>
                      <a:t>Obs401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8-46C3-44C3-9E8D-F26910FCE69E}"/>
                </c:ext>
              </c:extLst>
            </c:dLbl>
            <c:dLbl>
              <c:idx val="397"/>
              <c:tx>
                <c:rich>
                  <a:bodyPr/>
                  <a:lstStyle/>
                  <a:p>
                    <a:r>
                      <a:rPr lang="en-US"/>
                      <a:t>Obs402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9-46C3-44C3-9E8D-F26910FCE69E}"/>
                </c:ext>
              </c:extLst>
            </c:dLbl>
            <c:dLbl>
              <c:idx val="398"/>
              <c:tx>
                <c:rich>
                  <a:bodyPr/>
                  <a:lstStyle/>
                  <a:p>
                    <a:r>
                      <a:rPr lang="en-US"/>
                      <a:t>Obs403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A-46C3-44C3-9E8D-F26910FCE69E}"/>
                </c:ext>
              </c:extLst>
            </c:dLbl>
            <c:dLbl>
              <c:idx val="399"/>
              <c:tx>
                <c:rich>
                  <a:bodyPr/>
                  <a:lstStyle/>
                  <a:p>
                    <a:r>
                      <a:rPr lang="en-US"/>
                      <a:t>Obs404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B-46C3-44C3-9E8D-F26910FCE69E}"/>
                </c:ext>
              </c:extLst>
            </c:dLbl>
            <c:dLbl>
              <c:idx val="400"/>
              <c:tx>
                <c:rich>
                  <a:bodyPr/>
                  <a:lstStyle/>
                  <a:p>
                    <a:r>
                      <a:rPr lang="en-US"/>
                      <a:t>Obs405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C-46C3-44C3-9E8D-F26910FCE69E}"/>
                </c:ext>
              </c:extLst>
            </c:dLbl>
            <c:dLbl>
              <c:idx val="401"/>
              <c:tx>
                <c:rich>
                  <a:bodyPr/>
                  <a:lstStyle/>
                  <a:p>
                    <a:r>
                      <a:rPr lang="en-US"/>
                      <a:t>Obs406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D-46C3-44C3-9E8D-F26910FCE69E}"/>
                </c:ext>
              </c:extLst>
            </c:dLbl>
            <c:dLbl>
              <c:idx val="402"/>
              <c:tx>
                <c:rich>
                  <a:bodyPr/>
                  <a:lstStyle/>
                  <a:p>
                    <a:r>
                      <a:rPr lang="en-US"/>
                      <a:t>Obs407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E-46C3-44C3-9E8D-F26910FCE69E}"/>
                </c:ext>
              </c:extLst>
            </c:dLbl>
            <c:dLbl>
              <c:idx val="403"/>
              <c:tx>
                <c:rich>
                  <a:bodyPr/>
                  <a:lstStyle/>
                  <a:p>
                    <a:r>
                      <a:rPr lang="en-US"/>
                      <a:t>Obs408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9F-46C3-44C3-9E8D-F26910FCE69E}"/>
                </c:ext>
              </c:extLst>
            </c:dLbl>
            <c:dLbl>
              <c:idx val="404"/>
              <c:tx>
                <c:rich>
                  <a:bodyPr/>
                  <a:lstStyle/>
                  <a:p>
                    <a:r>
                      <a:rPr lang="en-US"/>
                      <a:t>Obs409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0-46C3-44C3-9E8D-F26910FCE69E}"/>
                </c:ext>
              </c:extLst>
            </c:dLbl>
            <c:dLbl>
              <c:idx val="405"/>
              <c:tx>
                <c:rich>
                  <a:bodyPr/>
                  <a:lstStyle/>
                  <a:p>
                    <a:r>
                      <a:rPr lang="en-US"/>
                      <a:t>Obs410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1-46C3-44C3-9E8D-F26910FCE69E}"/>
                </c:ext>
              </c:extLst>
            </c:dLbl>
            <c:dLbl>
              <c:idx val="406"/>
              <c:tx>
                <c:rich>
                  <a:bodyPr/>
                  <a:lstStyle/>
                  <a:p>
                    <a:r>
                      <a:rPr lang="en-US"/>
                      <a:t>Obs411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2-46C3-44C3-9E8D-F26910FCE69E}"/>
                </c:ext>
              </c:extLst>
            </c:dLbl>
            <c:dLbl>
              <c:idx val="407"/>
              <c:tx>
                <c:rich>
                  <a:bodyPr/>
                  <a:lstStyle/>
                  <a:p>
                    <a:r>
                      <a:rPr lang="en-US"/>
                      <a:t>Obs412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3-46C3-44C3-9E8D-F26910FCE69E}"/>
                </c:ext>
              </c:extLst>
            </c:dLbl>
            <c:dLbl>
              <c:idx val="408"/>
              <c:tx>
                <c:rich>
                  <a:bodyPr/>
                  <a:lstStyle/>
                  <a:p>
                    <a:r>
                      <a:rPr lang="en-US"/>
                      <a:t>Obs413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4-46C3-44C3-9E8D-F26910FCE69E}"/>
                </c:ext>
              </c:extLst>
            </c:dLbl>
            <c:dLbl>
              <c:idx val="409"/>
              <c:tx>
                <c:rich>
                  <a:bodyPr/>
                  <a:lstStyle/>
                  <a:p>
                    <a:r>
                      <a:rPr lang="en-US"/>
                      <a:t>Obs414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5-46C3-44C3-9E8D-F26910FCE69E}"/>
                </c:ext>
              </c:extLst>
            </c:dLbl>
            <c:dLbl>
              <c:idx val="410"/>
              <c:tx>
                <c:rich>
                  <a:bodyPr/>
                  <a:lstStyle/>
                  <a:p>
                    <a:r>
                      <a:rPr lang="en-US"/>
                      <a:t>Obs415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6-46C3-44C3-9E8D-F26910FCE69E}"/>
                </c:ext>
              </c:extLst>
            </c:dLbl>
            <c:dLbl>
              <c:idx val="411"/>
              <c:tx>
                <c:rich>
                  <a:bodyPr/>
                  <a:lstStyle/>
                  <a:p>
                    <a:r>
                      <a:rPr lang="en-US"/>
                      <a:t>Obs416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7-46C3-44C3-9E8D-F26910FCE69E}"/>
                </c:ext>
              </c:extLst>
            </c:dLbl>
            <c:dLbl>
              <c:idx val="412"/>
              <c:tx>
                <c:rich>
                  <a:bodyPr/>
                  <a:lstStyle/>
                  <a:p>
                    <a:r>
                      <a:rPr lang="en-US"/>
                      <a:t>Obs417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8-46C3-44C3-9E8D-F26910FCE69E}"/>
                </c:ext>
              </c:extLst>
            </c:dLbl>
            <c:dLbl>
              <c:idx val="413"/>
              <c:tx>
                <c:rich>
                  <a:bodyPr/>
                  <a:lstStyle/>
                  <a:p>
                    <a:r>
                      <a:rPr lang="en-US"/>
                      <a:t>Obs418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9-46C3-44C3-9E8D-F26910FCE69E}"/>
                </c:ext>
              </c:extLst>
            </c:dLbl>
            <c:dLbl>
              <c:idx val="414"/>
              <c:tx>
                <c:rich>
                  <a:bodyPr/>
                  <a:lstStyle/>
                  <a:p>
                    <a:r>
                      <a:rPr lang="en-US"/>
                      <a:t>Obs419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A-46C3-44C3-9E8D-F26910FCE69E}"/>
                </c:ext>
              </c:extLst>
            </c:dLbl>
            <c:dLbl>
              <c:idx val="415"/>
              <c:tx>
                <c:rich>
                  <a:bodyPr/>
                  <a:lstStyle/>
                  <a:p>
                    <a:r>
                      <a:rPr lang="en-US"/>
                      <a:t>Obs420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B-46C3-44C3-9E8D-F26910FCE69E}"/>
                </c:ext>
              </c:extLst>
            </c:dLbl>
            <c:dLbl>
              <c:idx val="416"/>
              <c:tx>
                <c:rich>
                  <a:bodyPr/>
                  <a:lstStyle/>
                  <a:p>
                    <a:r>
                      <a:rPr lang="en-US"/>
                      <a:t>Obs421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C-46C3-44C3-9E8D-F26910FCE69E}"/>
                </c:ext>
              </c:extLst>
            </c:dLbl>
            <c:dLbl>
              <c:idx val="417"/>
              <c:tx>
                <c:rich>
                  <a:bodyPr/>
                  <a:lstStyle/>
                  <a:p>
                    <a:r>
                      <a:rPr lang="en-US"/>
                      <a:t>Obs422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D-46C3-44C3-9E8D-F26910FCE69E}"/>
                </c:ext>
              </c:extLst>
            </c:dLbl>
            <c:dLbl>
              <c:idx val="418"/>
              <c:tx>
                <c:rich>
                  <a:bodyPr/>
                  <a:lstStyle/>
                  <a:p>
                    <a:r>
                      <a:rPr lang="en-US"/>
                      <a:t>Obs423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E-46C3-44C3-9E8D-F26910FCE69E}"/>
                </c:ext>
              </c:extLst>
            </c:dLbl>
            <c:dLbl>
              <c:idx val="419"/>
              <c:tx>
                <c:rich>
                  <a:bodyPr/>
                  <a:lstStyle/>
                  <a:p>
                    <a:r>
                      <a:rPr lang="en-US"/>
                      <a:t>Obs424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AF-46C3-44C3-9E8D-F26910FCE69E}"/>
                </c:ext>
              </c:extLst>
            </c:dLbl>
            <c:dLbl>
              <c:idx val="420"/>
              <c:tx>
                <c:rich>
                  <a:bodyPr/>
                  <a:lstStyle/>
                  <a:p>
                    <a:r>
                      <a:rPr lang="en-US"/>
                      <a:t>Obs425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0-46C3-44C3-9E8D-F26910FCE69E}"/>
                </c:ext>
              </c:extLst>
            </c:dLbl>
            <c:dLbl>
              <c:idx val="421"/>
              <c:tx>
                <c:rich>
                  <a:bodyPr/>
                  <a:lstStyle/>
                  <a:p>
                    <a:r>
                      <a:rPr lang="en-US"/>
                      <a:t>Obs426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1-46C3-44C3-9E8D-F26910FCE69E}"/>
                </c:ext>
              </c:extLst>
            </c:dLbl>
            <c:dLbl>
              <c:idx val="422"/>
              <c:tx>
                <c:rich>
                  <a:bodyPr/>
                  <a:lstStyle/>
                  <a:p>
                    <a:r>
                      <a:rPr lang="en-US"/>
                      <a:t>Obs427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2-46C3-44C3-9E8D-F26910FCE69E}"/>
                </c:ext>
              </c:extLst>
            </c:dLbl>
            <c:dLbl>
              <c:idx val="423"/>
              <c:tx>
                <c:rich>
                  <a:bodyPr/>
                  <a:lstStyle/>
                  <a:p>
                    <a:r>
                      <a:rPr lang="en-US"/>
                      <a:t>Obs428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3-46C3-44C3-9E8D-F26910FCE69E}"/>
                </c:ext>
              </c:extLst>
            </c:dLbl>
            <c:dLbl>
              <c:idx val="424"/>
              <c:tx>
                <c:rich>
                  <a:bodyPr/>
                  <a:lstStyle/>
                  <a:p>
                    <a:r>
                      <a:rPr lang="en-US"/>
                      <a:t>Obs429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4-46C3-44C3-9E8D-F26910FCE69E}"/>
                </c:ext>
              </c:extLst>
            </c:dLbl>
            <c:dLbl>
              <c:idx val="425"/>
              <c:tx>
                <c:rich>
                  <a:bodyPr/>
                  <a:lstStyle/>
                  <a:p>
                    <a:r>
                      <a:rPr lang="en-US"/>
                      <a:t>Obs430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5-46C3-44C3-9E8D-F26910FCE69E}"/>
                </c:ext>
              </c:extLst>
            </c:dLbl>
            <c:dLbl>
              <c:idx val="426"/>
              <c:tx>
                <c:rich>
                  <a:bodyPr/>
                  <a:lstStyle/>
                  <a:p>
                    <a:r>
                      <a:rPr lang="en-US"/>
                      <a:t>Obs431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6-46C3-44C3-9E8D-F26910FCE69E}"/>
                </c:ext>
              </c:extLst>
            </c:dLbl>
            <c:dLbl>
              <c:idx val="427"/>
              <c:tx>
                <c:rich>
                  <a:bodyPr/>
                  <a:lstStyle/>
                  <a:p>
                    <a:r>
                      <a:rPr lang="en-US"/>
                      <a:t>Obs432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7-46C3-44C3-9E8D-F26910FCE69E}"/>
                </c:ext>
              </c:extLst>
            </c:dLbl>
            <c:dLbl>
              <c:idx val="428"/>
              <c:tx>
                <c:rich>
                  <a:bodyPr/>
                  <a:lstStyle/>
                  <a:p>
                    <a:r>
                      <a:rPr lang="en-US"/>
                      <a:t>Obs433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8-46C3-44C3-9E8D-F26910FCE69E}"/>
                </c:ext>
              </c:extLst>
            </c:dLbl>
            <c:dLbl>
              <c:idx val="429"/>
              <c:tx>
                <c:rich>
                  <a:bodyPr/>
                  <a:lstStyle/>
                  <a:p>
                    <a:r>
                      <a:rPr lang="en-US"/>
                      <a:t>Obs434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9-46C3-44C3-9E8D-F26910FCE69E}"/>
                </c:ext>
              </c:extLst>
            </c:dLbl>
            <c:dLbl>
              <c:idx val="430"/>
              <c:tx>
                <c:rich>
                  <a:bodyPr/>
                  <a:lstStyle/>
                  <a:p>
                    <a:r>
                      <a:rPr lang="en-US"/>
                      <a:t>Obs435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A-46C3-44C3-9E8D-F26910FCE69E}"/>
                </c:ext>
              </c:extLst>
            </c:dLbl>
            <c:dLbl>
              <c:idx val="431"/>
              <c:tx>
                <c:rich>
                  <a:bodyPr/>
                  <a:lstStyle/>
                  <a:p>
                    <a:r>
                      <a:rPr lang="en-US"/>
                      <a:t>Obs436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B-46C3-44C3-9E8D-F26910FCE69E}"/>
                </c:ext>
              </c:extLst>
            </c:dLbl>
            <c:dLbl>
              <c:idx val="432"/>
              <c:tx>
                <c:rich>
                  <a:bodyPr/>
                  <a:lstStyle/>
                  <a:p>
                    <a:r>
                      <a:rPr lang="en-US"/>
                      <a:t>Obs437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C-46C3-44C3-9E8D-F26910FCE69E}"/>
                </c:ext>
              </c:extLst>
            </c:dLbl>
            <c:dLbl>
              <c:idx val="433"/>
              <c:tx>
                <c:rich>
                  <a:bodyPr/>
                  <a:lstStyle/>
                  <a:p>
                    <a:r>
                      <a:rPr lang="en-US"/>
                      <a:t>Obs438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D-46C3-44C3-9E8D-F26910FCE69E}"/>
                </c:ext>
              </c:extLst>
            </c:dLbl>
            <c:dLbl>
              <c:idx val="434"/>
              <c:tx>
                <c:rich>
                  <a:bodyPr/>
                  <a:lstStyle/>
                  <a:p>
                    <a:r>
                      <a:rPr lang="en-US"/>
                      <a:t>Obs439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E-46C3-44C3-9E8D-F26910FCE69E}"/>
                </c:ext>
              </c:extLst>
            </c:dLbl>
            <c:dLbl>
              <c:idx val="435"/>
              <c:tx>
                <c:rich>
                  <a:bodyPr/>
                  <a:lstStyle/>
                  <a:p>
                    <a:r>
                      <a:rPr lang="en-US"/>
                      <a:t>Obs440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BF-46C3-44C3-9E8D-F26910FCE69E}"/>
                </c:ext>
              </c:extLst>
            </c:dLbl>
            <c:dLbl>
              <c:idx val="436"/>
              <c:tx>
                <c:rich>
                  <a:bodyPr/>
                  <a:lstStyle/>
                  <a:p>
                    <a:r>
                      <a:rPr lang="en-US"/>
                      <a:t>Obs441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0-46C3-44C3-9E8D-F26910FCE69E}"/>
                </c:ext>
              </c:extLst>
            </c:dLbl>
            <c:dLbl>
              <c:idx val="437"/>
              <c:tx>
                <c:rich>
                  <a:bodyPr/>
                  <a:lstStyle/>
                  <a:p>
                    <a:r>
                      <a:rPr lang="en-US"/>
                      <a:t>Obs442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1-46C3-44C3-9E8D-F26910FCE69E}"/>
                </c:ext>
              </c:extLst>
            </c:dLbl>
            <c:dLbl>
              <c:idx val="438"/>
              <c:tx>
                <c:rich>
                  <a:bodyPr/>
                  <a:lstStyle/>
                  <a:p>
                    <a:r>
                      <a:rPr lang="en-US"/>
                      <a:t>Obs443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2-46C3-44C3-9E8D-F26910FCE69E}"/>
                </c:ext>
              </c:extLst>
            </c:dLbl>
            <c:dLbl>
              <c:idx val="439"/>
              <c:tx>
                <c:rich>
                  <a:bodyPr/>
                  <a:lstStyle/>
                  <a:p>
                    <a:r>
                      <a:rPr lang="en-US"/>
                      <a:t>Obs444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3-46C3-44C3-9E8D-F26910FCE69E}"/>
                </c:ext>
              </c:extLst>
            </c:dLbl>
            <c:dLbl>
              <c:idx val="440"/>
              <c:tx>
                <c:rich>
                  <a:bodyPr/>
                  <a:lstStyle/>
                  <a:p>
                    <a:r>
                      <a:rPr lang="en-US"/>
                      <a:t>Obs445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4-46C3-44C3-9E8D-F26910FCE69E}"/>
                </c:ext>
              </c:extLst>
            </c:dLbl>
            <c:dLbl>
              <c:idx val="441"/>
              <c:tx>
                <c:rich>
                  <a:bodyPr/>
                  <a:lstStyle/>
                  <a:p>
                    <a:r>
                      <a:rPr lang="en-US"/>
                      <a:t>Obs446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5-46C3-44C3-9E8D-F26910FCE69E}"/>
                </c:ext>
              </c:extLst>
            </c:dLbl>
            <c:dLbl>
              <c:idx val="442"/>
              <c:tx>
                <c:rich>
                  <a:bodyPr/>
                  <a:lstStyle/>
                  <a:p>
                    <a:r>
                      <a:rPr lang="en-US"/>
                      <a:t>Obs447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6-46C3-44C3-9E8D-F26910FCE69E}"/>
                </c:ext>
              </c:extLst>
            </c:dLbl>
            <c:dLbl>
              <c:idx val="443"/>
              <c:tx>
                <c:rich>
                  <a:bodyPr/>
                  <a:lstStyle/>
                  <a:p>
                    <a:r>
                      <a:rPr lang="en-US"/>
                      <a:t>Obs448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7-46C3-44C3-9E8D-F26910FCE69E}"/>
                </c:ext>
              </c:extLst>
            </c:dLbl>
            <c:dLbl>
              <c:idx val="444"/>
              <c:tx>
                <c:rich>
                  <a:bodyPr/>
                  <a:lstStyle/>
                  <a:p>
                    <a:r>
                      <a:rPr lang="en-US"/>
                      <a:t>Obs449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8-46C3-44C3-9E8D-F26910FCE69E}"/>
                </c:ext>
              </c:extLst>
            </c:dLbl>
            <c:dLbl>
              <c:idx val="445"/>
              <c:tx>
                <c:rich>
                  <a:bodyPr/>
                  <a:lstStyle/>
                  <a:p>
                    <a:r>
                      <a:rPr lang="en-US"/>
                      <a:t>Obs450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9-46C3-44C3-9E8D-F26910FCE69E}"/>
                </c:ext>
              </c:extLst>
            </c:dLbl>
            <c:dLbl>
              <c:idx val="446"/>
              <c:tx>
                <c:rich>
                  <a:bodyPr/>
                  <a:lstStyle/>
                  <a:p>
                    <a:r>
                      <a:rPr lang="en-US"/>
                      <a:t>Obs451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A-46C3-44C3-9E8D-F26910FCE69E}"/>
                </c:ext>
              </c:extLst>
            </c:dLbl>
            <c:dLbl>
              <c:idx val="447"/>
              <c:tx>
                <c:rich>
                  <a:bodyPr/>
                  <a:lstStyle/>
                  <a:p>
                    <a:r>
                      <a:rPr lang="en-US"/>
                      <a:t>Obs452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B-46C3-44C3-9E8D-F26910FCE69E}"/>
                </c:ext>
              </c:extLst>
            </c:dLbl>
            <c:dLbl>
              <c:idx val="448"/>
              <c:tx>
                <c:rich>
                  <a:bodyPr/>
                  <a:lstStyle/>
                  <a:p>
                    <a:r>
                      <a:rPr lang="en-US"/>
                      <a:t>Obs453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C-46C3-44C3-9E8D-F26910FCE69E}"/>
                </c:ext>
              </c:extLst>
            </c:dLbl>
            <c:dLbl>
              <c:idx val="449"/>
              <c:tx>
                <c:rich>
                  <a:bodyPr/>
                  <a:lstStyle/>
                  <a:p>
                    <a:r>
                      <a:rPr lang="en-US"/>
                      <a:t>Obs454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D-46C3-44C3-9E8D-F26910FCE69E}"/>
                </c:ext>
              </c:extLst>
            </c:dLbl>
            <c:dLbl>
              <c:idx val="450"/>
              <c:tx>
                <c:rich>
                  <a:bodyPr/>
                  <a:lstStyle/>
                  <a:p>
                    <a:r>
                      <a:rPr lang="en-US"/>
                      <a:t>Obs455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E-46C3-44C3-9E8D-F26910FCE69E}"/>
                </c:ext>
              </c:extLst>
            </c:dLbl>
            <c:dLbl>
              <c:idx val="451"/>
              <c:tx>
                <c:rich>
                  <a:bodyPr/>
                  <a:lstStyle/>
                  <a:p>
                    <a:r>
                      <a:rPr lang="en-US"/>
                      <a:t>Obs456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CF-46C3-44C3-9E8D-F26910FCE69E}"/>
                </c:ext>
              </c:extLst>
            </c:dLbl>
            <c:dLbl>
              <c:idx val="452"/>
              <c:tx>
                <c:rich>
                  <a:bodyPr/>
                  <a:lstStyle/>
                  <a:p>
                    <a:r>
                      <a:rPr lang="en-US"/>
                      <a:t>Obs457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0-46C3-44C3-9E8D-F26910FCE69E}"/>
                </c:ext>
              </c:extLst>
            </c:dLbl>
            <c:dLbl>
              <c:idx val="453"/>
              <c:tx>
                <c:rich>
                  <a:bodyPr/>
                  <a:lstStyle/>
                  <a:p>
                    <a:r>
                      <a:rPr lang="en-US"/>
                      <a:t>Obs458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1-46C3-44C3-9E8D-F26910FCE69E}"/>
                </c:ext>
              </c:extLst>
            </c:dLbl>
            <c:dLbl>
              <c:idx val="454"/>
              <c:tx>
                <c:rich>
                  <a:bodyPr/>
                  <a:lstStyle/>
                  <a:p>
                    <a:r>
                      <a:rPr lang="en-US"/>
                      <a:t>Obs459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2-46C3-44C3-9E8D-F26910FCE69E}"/>
                </c:ext>
              </c:extLst>
            </c:dLbl>
            <c:dLbl>
              <c:idx val="455"/>
              <c:tx>
                <c:rich>
                  <a:bodyPr/>
                  <a:lstStyle/>
                  <a:p>
                    <a:r>
                      <a:rPr lang="en-US"/>
                      <a:t>Obs460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3-46C3-44C3-9E8D-F26910FCE69E}"/>
                </c:ext>
              </c:extLst>
            </c:dLbl>
            <c:dLbl>
              <c:idx val="456"/>
              <c:tx>
                <c:rich>
                  <a:bodyPr/>
                  <a:lstStyle/>
                  <a:p>
                    <a:r>
                      <a:rPr lang="en-US"/>
                      <a:t>Obs461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4-46C3-44C3-9E8D-F26910FCE69E}"/>
                </c:ext>
              </c:extLst>
            </c:dLbl>
            <c:dLbl>
              <c:idx val="457"/>
              <c:tx>
                <c:rich>
                  <a:bodyPr/>
                  <a:lstStyle/>
                  <a:p>
                    <a:r>
                      <a:rPr lang="en-US"/>
                      <a:t>Obs462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5-46C3-44C3-9E8D-F26910FCE69E}"/>
                </c:ext>
              </c:extLst>
            </c:dLbl>
            <c:dLbl>
              <c:idx val="458"/>
              <c:tx>
                <c:rich>
                  <a:bodyPr/>
                  <a:lstStyle/>
                  <a:p>
                    <a:r>
                      <a:rPr lang="en-US"/>
                      <a:t>Obs463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6-46C3-44C3-9E8D-F26910FCE69E}"/>
                </c:ext>
              </c:extLst>
            </c:dLbl>
            <c:dLbl>
              <c:idx val="459"/>
              <c:tx>
                <c:rich>
                  <a:bodyPr/>
                  <a:lstStyle/>
                  <a:p>
                    <a:r>
                      <a:rPr lang="en-US"/>
                      <a:t>Obs464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7-46C3-44C3-9E8D-F26910FCE69E}"/>
                </c:ext>
              </c:extLst>
            </c:dLbl>
            <c:dLbl>
              <c:idx val="460"/>
              <c:tx>
                <c:rich>
                  <a:bodyPr/>
                  <a:lstStyle/>
                  <a:p>
                    <a:r>
                      <a:rPr lang="en-US"/>
                      <a:t>Obs465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8-46C3-44C3-9E8D-F26910FCE69E}"/>
                </c:ext>
              </c:extLst>
            </c:dLbl>
            <c:dLbl>
              <c:idx val="461"/>
              <c:tx>
                <c:rich>
                  <a:bodyPr/>
                  <a:lstStyle/>
                  <a:p>
                    <a:r>
                      <a:rPr lang="en-US"/>
                      <a:t>Obs466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9-46C3-44C3-9E8D-F26910FCE69E}"/>
                </c:ext>
              </c:extLst>
            </c:dLbl>
            <c:dLbl>
              <c:idx val="462"/>
              <c:tx>
                <c:rich>
                  <a:bodyPr/>
                  <a:lstStyle/>
                  <a:p>
                    <a:r>
                      <a:rPr lang="en-US"/>
                      <a:t>Obs467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A-46C3-44C3-9E8D-F26910FCE69E}"/>
                </c:ext>
              </c:extLst>
            </c:dLbl>
            <c:dLbl>
              <c:idx val="463"/>
              <c:tx>
                <c:rich>
                  <a:bodyPr/>
                  <a:lstStyle/>
                  <a:p>
                    <a:r>
                      <a:rPr lang="en-US"/>
                      <a:t>Obs468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B-46C3-44C3-9E8D-F26910FCE69E}"/>
                </c:ext>
              </c:extLst>
            </c:dLbl>
            <c:dLbl>
              <c:idx val="464"/>
              <c:tx>
                <c:rich>
                  <a:bodyPr/>
                  <a:lstStyle/>
                  <a:p>
                    <a:r>
                      <a:rPr lang="en-US"/>
                      <a:t>Obs469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C-46C3-44C3-9E8D-F26910FCE69E}"/>
                </c:ext>
              </c:extLst>
            </c:dLbl>
            <c:dLbl>
              <c:idx val="465"/>
              <c:tx>
                <c:rich>
                  <a:bodyPr/>
                  <a:lstStyle/>
                  <a:p>
                    <a:r>
                      <a:rPr lang="en-US"/>
                      <a:t>Obs470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D-46C3-44C3-9E8D-F26910FCE69E}"/>
                </c:ext>
              </c:extLst>
            </c:dLbl>
            <c:dLbl>
              <c:idx val="466"/>
              <c:tx>
                <c:rich>
                  <a:bodyPr/>
                  <a:lstStyle/>
                  <a:p>
                    <a:r>
                      <a:rPr lang="en-US"/>
                      <a:t>Obs471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E-46C3-44C3-9E8D-F26910FCE69E}"/>
                </c:ext>
              </c:extLst>
            </c:dLbl>
            <c:dLbl>
              <c:idx val="467"/>
              <c:tx>
                <c:rich>
                  <a:bodyPr/>
                  <a:lstStyle/>
                  <a:p>
                    <a:r>
                      <a:rPr lang="en-US"/>
                      <a:t>Obs472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DF-46C3-44C3-9E8D-F26910FCE69E}"/>
                </c:ext>
              </c:extLst>
            </c:dLbl>
            <c:dLbl>
              <c:idx val="468"/>
              <c:tx>
                <c:rich>
                  <a:bodyPr/>
                  <a:lstStyle/>
                  <a:p>
                    <a:r>
                      <a:rPr lang="en-US"/>
                      <a:t>Obs473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0-46C3-44C3-9E8D-F26910FCE69E}"/>
                </c:ext>
              </c:extLst>
            </c:dLbl>
            <c:dLbl>
              <c:idx val="469"/>
              <c:tx>
                <c:rich>
                  <a:bodyPr/>
                  <a:lstStyle/>
                  <a:p>
                    <a:r>
                      <a:rPr lang="en-US"/>
                      <a:t>Obs474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1-46C3-44C3-9E8D-F26910FCE69E}"/>
                </c:ext>
              </c:extLst>
            </c:dLbl>
            <c:dLbl>
              <c:idx val="470"/>
              <c:tx>
                <c:rich>
                  <a:bodyPr/>
                  <a:lstStyle/>
                  <a:p>
                    <a:r>
                      <a:rPr lang="en-US"/>
                      <a:t>Obs475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2-46C3-44C3-9E8D-F26910FCE69E}"/>
                </c:ext>
              </c:extLst>
            </c:dLbl>
            <c:dLbl>
              <c:idx val="471"/>
              <c:tx>
                <c:rich>
                  <a:bodyPr/>
                  <a:lstStyle/>
                  <a:p>
                    <a:r>
                      <a:rPr lang="en-US"/>
                      <a:t>Obs476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3-46C3-44C3-9E8D-F26910FCE69E}"/>
                </c:ext>
              </c:extLst>
            </c:dLbl>
            <c:dLbl>
              <c:idx val="472"/>
              <c:tx>
                <c:rich>
                  <a:bodyPr/>
                  <a:lstStyle/>
                  <a:p>
                    <a:r>
                      <a:rPr lang="en-US"/>
                      <a:t>Obs477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4-46C3-44C3-9E8D-F26910FCE69E}"/>
                </c:ext>
              </c:extLst>
            </c:dLbl>
            <c:dLbl>
              <c:idx val="473"/>
              <c:tx>
                <c:rich>
                  <a:bodyPr/>
                  <a:lstStyle/>
                  <a:p>
                    <a:r>
                      <a:rPr lang="en-US"/>
                      <a:t>Obs478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5-46C3-44C3-9E8D-F26910FCE69E}"/>
                </c:ext>
              </c:extLst>
            </c:dLbl>
            <c:dLbl>
              <c:idx val="474"/>
              <c:tx>
                <c:rich>
                  <a:bodyPr/>
                  <a:lstStyle/>
                  <a:p>
                    <a:r>
                      <a:rPr lang="en-US"/>
                      <a:t>Obs479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6-46C3-44C3-9E8D-F26910FCE69E}"/>
                </c:ext>
              </c:extLst>
            </c:dLbl>
            <c:dLbl>
              <c:idx val="475"/>
              <c:tx>
                <c:rich>
                  <a:bodyPr/>
                  <a:lstStyle/>
                  <a:p>
                    <a:r>
                      <a:rPr lang="en-US"/>
                      <a:t>Obs480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7-46C3-44C3-9E8D-F26910FCE69E}"/>
                </c:ext>
              </c:extLst>
            </c:dLbl>
            <c:dLbl>
              <c:idx val="476"/>
              <c:tx>
                <c:rich>
                  <a:bodyPr/>
                  <a:lstStyle/>
                  <a:p>
                    <a:r>
                      <a:rPr lang="en-US"/>
                      <a:t>Obs481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8-46C3-44C3-9E8D-F26910FCE69E}"/>
                </c:ext>
              </c:extLst>
            </c:dLbl>
            <c:dLbl>
              <c:idx val="477"/>
              <c:tx>
                <c:rich>
                  <a:bodyPr/>
                  <a:lstStyle/>
                  <a:p>
                    <a:r>
                      <a:rPr lang="en-US"/>
                      <a:t>Obs482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9-46C3-44C3-9E8D-F26910FCE69E}"/>
                </c:ext>
              </c:extLst>
            </c:dLbl>
            <c:dLbl>
              <c:idx val="478"/>
              <c:tx>
                <c:rich>
                  <a:bodyPr/>
                  <a:lstStyle/>
                  <a:p>
                    <a:r>
                      <a:rPr lang="en-US"/>
                      <a:t>Obs483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A-46C3-44C3-9E8D-F26910FCE69E}"/>
                </c:ext>
              </c:extLst>
            </c:dLbl>
            <c:dLbl>
              <c:idx val="479"/>
              <c:tx>
                <c:rich>
                  <a:bodyPr/>
                  <a:lstStyle/>
                  <a:p>
                    <a:r>
                      <a:rPr lang="en-US"/>
                      <a:t>Obs484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B-46C3-44C3-9E8D-F26910FCE69E}"/>
                </c:ext>
              </c:extLst>
            </c:dLbl>
            <c:dLbl>
              <c:idx val="480"/>
              <c:tx>
                <c:rich>
                  <a:bodyPr/>
                  <a:lstStyle/>
                  <a:p>
                    <a:r>
                      <a:rPr lang="en-US"/>
                      <a:t>Obs485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C-46C3-44C3-9E8D-F26910FCE69E}"/>
                </c:ext>
              </c:extLst>
            </c:dLbl>
            <c:dLbl>
              <c:idx val="481"/>
              <c:tx>
                <c:rich>
                  <a:bodyPr/>
                  <a:lstStyle/>
                  <a:p>
                    <a:r>
                      <a:rPr lang="en-US"/>
                      <a:t>Obs486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D-46C3-44C3-9E8D-F26910FCE69E}"/>
                </c:ext>
              </c:extLst>
            </c:dLbl>
            <c:dLbl>
              <c:idx val="482"/>
              <c:tx>
                <c:rich>
                  <a:bodyPr/>
                  <a:lstStyle/>
                  <a:p>
                    <a:r>
                      <a:rPr lang="en-US"/>
                      <a:t>Obs487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E-46C3-44C3-9E8D-F26910FCE69E}"/>
                </c:ext>
              </c:extLst>
            </c:dLbl>
            <c:dLbl>
              <c:idx val="483"/>
              <c:tx>
                <c:rich>
                  <a:bodyPr/>
                  <a:lstStyle/>
                  <a:p>
                    <a:r>
                      <a:rPr lang="en-US"/>
                      <a:t>Obs488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EF-46C3-44C3-9E8D-F26910FCE69E}"/>
                </c:ext>
              </c:extLst>
            </c:dLbl>
            <c:dLbl>
              <c:idx val="484"/>
              <c:tx>
                <c:rich>
                  <a:bodyPr/>
                  <a:lstStyle/>
                  <a:p>
                    <a:r>
                      <a:rPr lang="en-US"/>
                      <a:t>Obs489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0-46C3-44C3-9E8D-F26910FCE69E}"/>
                </c:ext>
              </c:extLst>
            </c:dLbl>
            <c:dLbl>
              <c:idx val="485"/>
              <c:tx>
                <c:rich>
                  <a:bodyPr/>
                  <a:lstStyle/>
                  <a:p>
                    <a:r>
                      <a:rPr lang="en-US"/>
                      <a:t>Obs490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1-46C3-44C3-9E8D-F26910FCE69E}"/>
                </c:ext>
              </c:extLst>
            </c:dLbl>
            <c:dLbl>
              <c:idx val="486"/>
              <c:tx>
                <c:rich>
                  <a:bodyPr/>
                  <a:lstStyle/>
                  <a:p>
                    <a:r>
                      <a:rPr lang="en-US"/>
                      <a:t>Obs491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2-46C3-44C3-9E8D-F26910FCE69E}"/>
                </c:ext>
              </c:extLst>
            </c:dLbl>
            <c:dLbl>
              <c:idx val="487"/>
              <c:tx>
                <c:rich>
                  <a:bodyPr/>
                  <a:lstStyle/>
                  <a:p>
                    <a:r>
                      <a:rPr lang="en-US"/>
                      <a:t>Obs492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3-46C3-44C3-9E8D-F26910FCE69E}"/>
                </c:ext>
              </c:extLst>
            </c:dLbl>
            <c:dLbl>
              <c:idx val="488"/>
              <c:tx>
                <c:rich>
                  <a:bodyPr/>
                  <a:lstStyle/>
                  <a:p>
                    <a:r>
                      <a:rPr lang="en-US"/>
                      <a:t>Obs493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4-46C3-44C3-9E8D-F26910FCE69E}"/>
                </c:ext>
              </c:extLst>
            </c:dLbl>
            <c:dLbl>
              <c:idx val="489"/>
              <c:tx>
                <c:rich>
                  <a:bodyPr/>
                  <a:lstStyle/>
                  <a:p>
                    <a:r>
                      <a:rPr lang="en-US"/>
                      <a:t>Obs494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5-46C3-44C3-9E8D-F26910FCE69E}"/>
                </c:ext>
              </c:extLst>
            </c:dLbl>
            <c:dLbl>
              <c:idx val="490"/>
              <c:tx>
                <c:rich>
                  <a:bodyPr/>
                  <a:lstStyle/>
                  <a:p>
                    <a:r>
                      <a:rPr lang="en-US"/>
                      <a:t>Obs495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6-46C3-44C3-9E8D-F26910FCE69E}"/>
                </c:ext>
              </c:extLst>
            </c:dLbl>
            <c:dLbl>
              <c:idx val="491"/>
              <c:tx>
                <c:rich>
                  <a:bodyPr/>
                  <a:lstStyle/>
                  <a:p>
                    <a:r>
                      <a:rPr lang="en-US"/>
                      <a:t>Obs496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7-46C3-44C3-9E8D-F26910FCE69E}"/>
                </c:ext>
              </c:extLst>
            </c:dLbl>
            <c:dLbl>
              <c:idx val="492"/>
              <c:tx>
                <c:rich>
                  <a:bodyPr/>
                  <a:lstStyle/>
                  <a:p>
                    <a:r>
                      <a:rPr lang="en-US"/>
                      <a:t>Obs497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8-46C3-44C3-9E8D-F26910FCE69E}"/>
                </c:ext>
              </c:extLst>
            </c:dLbl>
            <c:dLbl>
              <c:idx val="493"/>
              <c:tx>
                <c:rich>
                  <a:bodyPr/>
                  <a:lstStyle/>
                  <a:p>
                    <a:r>
                      <a:rPr lang="en-US"/>
                      <a:t>Obs498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9-46C3-44C3-9E8D-F26910FCE69E}"/>
                </c:ext>
              </c:extLst>
            </c:dLbl>
            <c:dLbl>
              <c:idx val="494"/>
              <c:tx>
                <c:rich>
                  <a:bodyPr/>
                  <a:lstStyle/>
                  <a:p>
                    <a:r>
                      <a:rPr lang="en-US"/>
                      <a:t>Obs499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A-46C3-44C3-9E8D-F26910FCE69E}"/>
                </c:ext>
              </c:extLst>
            </c:dLbl>
            <c:dLbl>
              <c:idx val="495"/>
              <c:tx>
                <c:rich>
                  <a:bodyPr/>
                  <a:lstStyle/>
                  <a:p>
                    <a:r>
                      <a:rPr lang="en-US"/>
                      <a:t>Obs500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B-46C3-44C3-9E8D-F26910FCE69E}"/>
                </c:ext>
              </c:extLst>
            </c:dLbl>
            <c:dLbl>
              <c:idx val="496"/>
              <c:tx>
                <c:rich>
                  <a:bodyPr/>
                  <a:lstStyle/>
                  <a:p>
                    <a:r>
                      <a:rPr lang="en-US"/>
                      <a:t>Obs501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C-46C3-44C3-9E8D-F26910FCE69E}"/>
                </c:ext>
              </c:extLst>
            </c:dLbl>
            <c:dLbl>
              <c:idx val="497"/>
              <c:tx>
                <c:rich>
                  <a:bodyPr/>
                  <a:lstStyle/>
                  <a:p>
                    <a:r>
                      <a:rPr lang="en-US"/>
                      <a:t>Obs502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D-46C3-44C3-9E8D-F26910FCE69E}"/>
                </c:ext>
              </c:extLst>
            </c:dLbl>
            <c:dLbl>
              <c:idx val="498"/>
              <c:tx>
                <c:rich>
                  <a:bodyPr/>
                  <a:lstStyle/>
                  <a:p>
                    <a:r>
                      <a:rPr lang="en-US"/>
                      <a:t>Obs503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E-46C3-44C3-9E8D-F26910FCE69E}"/>
                </c:ext>
              </c:extLst>
            </c:dLbl>
            <c:dLbl>
              <c:idx val="499"/>
              <c:tx>
                <c:rich>
                  <a:bodyPr/>
                  <a:lstStyle/>
                  <a:p>
                    <a:r>
                      <a:rPr lang="en-US"/>
                      <a:t>Obs504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1FF-46C3-44C3-9E8D-F26910FCE69E}"/>
                </c:ext>
              </c:extLst>
            </c:dLbl>
            <c:dLbl>
              <c:idx val="500"/>
              <c:tx>
                <c:rich>
                  <a:bodyPr/>
                  <a:lstStyle/>
                  <a:p>
                    <a:r>
                      <a:rPr lang="en-US"/>
                      <a:t>Obs505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0-46C3-44C3-9E8D-F26910FCE69E}"/>
                </c:ext>
              </c:extLst>
            </c:dLbl>
            <c:dLbl>
              <c:idx val="501"/>
              <c:tx>
                <c:rich>
                  <a:bodyPr/>
                  <a:lstStyle/>
                  <a:p>
                    <a:r>
                      <a:rPr lang="en-US"/>
                      <a:t>Obs506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1-46C3-44C3-9E8D-F26910FCE69E}"/>
                </c:ext>
              </c:extLst>
            </c:dLbl>
            <c:dLbl>
              <c:idx val="502"/>
              <c:tx>
                <c:rich>
                  <a:bodyPr/>
                  <a:lstStyle/>
                  <a:p>
                    <a:r>
                      <a:rPr lang="en-US"/>
                      <a:t>Obs507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2-46C3-44C3-9E8D-F26910FCE69E}"/>
                </c:ext>
              </c:extLst>
            </c:dLbl>
            <c:dLbl>
              <c:idx val="503"/>
              <c:tx>
                <c:rich>
                  <a:bodyPr/>
                  <a:lstStyle/>
                  <a:p>
                    <a:r>
                      <a:rPr lang="en-US"/>
                      <a:t>Obs508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3-46C3-44C3-9E8D-F26910FCE69E}"/>
                </c:ext>
              </c:extLst>
            </c:dLbl>
            <c:dLbl>
              <c:idx val="504"/>
              <c:tx>
                <c:rich>
                  <a:bodyPr/>
                  <a:lstStyle/>
                  <a:p>
                    <a:r>
                      <a:rPr lang="en-US"/>
                      <a:t>Obs509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4-46C3-44C3-9E8D-F26910FCE69E}"/>
                </c:ext>
              </c:extLst>
            </c:dLbl>
            <c:dLbl>
              <c:idx val="505"/>
              <c:tx>
                <c:rich>
                  <a:bodyPr/>
                  <a:lstStyle/>
                  <a:p>
                    <a:r>
                      <a:rPr lang="en-US"/>
                      <a:t>Obs510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5-46C3-44C3-9E8D-F26910FCE69E}"/>
                </c:ext>
              </c:extLst>
            </c:dLbl>
            <c:dLbl>
              <c:idx val="506"/>
              <c:tx>
                <c:rich>
                  <a:bodyPr/>
                  <a:lstStyle/>
                  <a:p>
                    <a:r>
                      <a:rPr lang="en-US"/>
                      <a:t>Obs511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6-46C3-44C3-9E8D-F26910FCE69E}"/>
                </c:ext>
              </c:extLst>
            </c:dLbl>
            <c:dLbl>
              <c:idx val="507"/>
              <c:tx>
                <c:rich>
                  <a:bodyPr/>
                  <a:lstStyle/>
                  <a:p>
                    <a:r>
                      <a:rPr lang="en-US"/>
                      <a:t>Obs512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7-46C3-44C3-9E8D-F26910FCE69E}"/>
                </c:ext>
              </c:extLst>
            </c:dLbl>
            <c:dLbl>
              <c:idx val="508"/>
              <c:tx>
                <c:rich>
                  <a:bodyPr/>
                  <a:lstStyle/>
                  <a:p>
                    <a:r>
                      <a:rPr lang="en-US"/>
                      <a:t>Obs513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8-46C3-44C3-9E8D-F26910FCE69E}"/>
                </c:ext>
              </c:extLst>
            </c:dLbl>
            <c:dLbl>
              <c:idx val="509"/>
              <c:tx>
                <c:rich>
                  <a:bodyPr/>
                  <a:lstStyle/>
                  <a:p>
                    <a:r>
                      <a:rPr lang="en-US"/>
                      <a:t>Obs514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9-46C3-44C3-9E8D-F26910FCE69E}"/>
                </c:ext>
              </c:extLst>
            </c:dLbl>
            <c:dLbl>
              <c:idx val="510"/>
              <c:tx>
                <c:rich>
                  <a:bodyPr/>
                  <a:lstStyle/>
                  <a:p>
                    <a:r>
                      <a:rPr lang="en-US"/>
                      <a:t>Obs515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A-46C3-44C3-9E8D-F26910FCE69E}"/>
                </c:ext>
              </c:extLst>
            </c:dLbl>
            <c:dLbl>
              <c:idx val="511"/>
              <c:tx>
                <c:rich>
                  <a:bodyPr/>
                  <a:lstStyle/>
                  <a:p>
                    <a:r>
                      <a:rPr lang="en-US"/>
                      <a:t>Obs516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B-46C3-44C3-9E8D-F26910FCE69E}"/>
                </c:ext>
              </c:extLst>
            </c:dLbl>
            <c:dLbl>
              <c:idx val="512"/>
              <c:tx>
                <c:rich>
                  <a:bodyPr/>
                  <a:lstStyle/>
                  <a:p>
                    <a:r>
                      <a:rPr lang="en-US"/>
                      <a:t>Obs517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C-46C3-44C3-9E8D-F26910FCE69E}"/>
                </c:ext>
              </c:extLst>
            </c:dLbl>
            <c:dLbl>
              <c:idx val="513"/>
              <c:tx>
                <c:rich>
                  <a:bodyPr/>
                  <a:lstStyle/>
                  <a:p>
                    <a:r>
                      <a:rPr lang="en-US"/>
                      <a:t>Obs518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D-46C3-44C3-9E8D-F26910FCE69E}"/>
                </c:ext>
              </c:extLst>
            </c:dLbl>
            <c:dLbl>
              <c:idx val="514"/>
              <c:tx>
                <c:rich>
                  <a:bodyPr/>
                  <a:lstStyle/>
                  <a:p>
                    <a:r>
                      <a:rPr lang="en-US"/>
                      <a:t>Obs519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E-46C3-44C3-9E8D-F26910FCE69E}"/>
                </c:ext>
              </c:extLst>
            </c:dLbl>
            <c:dLbl>
              <c:idx val="515"/>
              <c:tx>
                <c:rich>
                  <a:bodyPr/>
                  <a:lstStyle/>
                  <a:p>
                    <a:r>
                      <a:rPr lang="en-US"/>
                      <a:t>Obs520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0F-46C3-44C3-9E8D-F26910FCE69E}"/>
                </c:ext>
              </c:extLst>
            </c:dLbl>
            <c:dLbl>
              <c:idx val="516"/>
              <c:tx>
                <c:rich>
                  <a:bodyPr/>
                  <a:lstStyle/>
                  <a:p>
                    <a:r>
                      <a:rPr lang="en-US"/>
                      <a:t>Obs521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0-46C3-44C3-9E8D-F26910FCE69E}"/>
                </c:ext>
              </c:extLst>
            </c:dLbl>
            <c:dLbl>
              <c:idx val="517"/>
              <c:tx>
                <c:rich>
                  <a:bodyPr/>
                  <a:lstStyle/>
                  <a:p>
                    <a:r>
                      <a:rPr lang="en-US"/>
                      <a:t>Obs522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1-46C3-44C3-9E8D-F26910FCE69E}"/>
                </c:ext>
              </c:extLst>
            </c:dLbl>
            <c:dLbl>
              <c:idx val="518"/>
              <c:tx>
                <c:rich>
                  <a:bodyPr/>
                  <a:lstStyle/>
                  <a:p>
                    <a:r>
                      <a:rPr lang="en-US"/>
                      <a:t>Obs523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2-46C3-44C3-9E8D-F26910FCE69E}"/>
                </c:ext>
              </c:extLst>
            </c:dLbl>
            <c:dLbl>
              <c:idx val="519"/>
              <c:tx>
                <c:rich>
                  <a:bodyPr/>
                  <a:lstStyle/>
                  <a:p>
                    <a:r>
                      <a:rPr lang="en-US"/>
                      <a:t>Obs524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3-46C3-44C3-9E8D-F26910FCE69E}"/>
                </c:ext>
              </c:extLst>
            </c:dLbl>
            <c:dLbl>
              <c:idx val="520"/>
              <c:tx>
                <c:rich>
                  <a:bodyPr/>
                  <a:lstStyle/>
                  <a:p>
                    <a:r>
                      <a:rPr lang="en-US"/>
                      <a:t>Obs525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4-46C3-44C3-9E8D-F26910FCE69E}"/>
                </c:ext>
              </c:extLst>
            </c:dLbl>
            <c:dLbl>
              <c:idx val="521"/>
              <c:tx>
                <c:rich>
                  <a:bodyPr/>
                  <a:lstStyle/>
                  <a:p>
                    <a:r>
                      <a:rPr lang="en-US"/>
                      <a:t>Obs526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5-46C3-44C3-9E8D-F26910FCE69E}"/>
                </c:ext>
              </c:extLst>
            </c:dLbl>
            <c:dLbl>
              <c:idx val="522"/>
              <c:tx>
                <c:rich>
                  <a:bodyPr/>
                  <a:lstStyle/>
                  <a:p>
                    <a:r>
                      <a:rPr lang="en-US"/>
                      <a:t>Obs527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6-46C3-44C3-9E8D-F26910FCE69E}"/>
                </c:ext>
              </c:extLst>
            </c:dLbl>
            <c:dLbl>
              <c:idx val="523"/>
              <c:tx>
                <c:rich>
                  <a:bodyPr/>
                  <a:lstStyle/>
                  <a:p>
                    <a:r>
                      <a:rPr lang="en-US"/>
                      <a:t>Obs528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7-46C3-44C3-9E8D-F26910FCE69E}"/>
                </c:ext>
              </c:extLst>
            </c:dLbl>
            <c:dLbl>
              <c:idx val="524"/>
              <c:tx>
                <c:rich>
                  <a:bodyPr/>
                  <a:lstStyle/>
                  <a:p>
                    <a:r>
                      <a:rPr lang="en-US"/>
                      <a:t>Obs529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8-46C3-44C3-9E8D-F26910FCE69E}"/>
                </c:ext>
              </c:extLst>
            </c:dLbl>
            <c:dLbl>
              <c:idx val="525"/>
              <c:tx>
                <c:rich>
                  <a:bodyPr/>
                  <a:lstStyle/>
                  <a:p>
                    <a:r>
                      <a:rPr lang="en-US"/>
                      <a:t>Obs530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9-46C3-44C3-9E8D-F26910FCE69E}"/>
                </c:ext>
              </c:extLst>
            </c:dLbl>
            <c:dLbl>
              <c:idx val="526"/>
              <c:tx>
                <c:rich>
                  <a:bodyPr/>
                  <a:lstStyle/>
                  <a:p>
                    <a:r>
                      <a:rPr lang="en-US"/>
                      <a:t>Obs531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A-46C3-44C3-9E8D-F26910FCE69E}"/>
                </c:ext>
              </c:extLst>
            </c:dLbl>
            <c:dLbl>
              <c:idx val="527"/>
              <c:tx>
                <c:rich>
                  <a:bodyPr/>
                  <a:lstStyle/>
                  <a:p>
                    <a:r>
                      <a:rPr lang="en-US"/>
                      <a:t>Obs532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B-46C3-44C3-9E8D-F26910FCE69E}"/>
                </c:ext>
              </c:extLst>
            </c:dLbl>
            <c:dLbl>
              <c:idx val="528"/>
              <c:tx>
                <c:rich>
                  <a:bodyPr/>
                  <a:lstStyle/>
                  <a:p>
                    <a:r>
                      <a:rPr lang="en-US"/>
                      <a:t>Obs533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C-46C3-44C3-9E8D-F26910FCE69E}"/>
                </c:ext>
              </c:extLst>
            </c:dLbl>
            <c:dLbl>
              <c:idx val="529"/>
              <c:tx>
                <c:rich>
                  <a:bodyPr/>
                  <a:lstStyle/>
                  <a:p>
                    <a:r>
                      <a:rPr lang="en-US"/>
                      <a:t>Obs534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D-46C3-44C3-9E8D-F26910FCE69E}"/>
                </c:ext>
              </c:extLst>
            </c:dLbl>
            <c:dLbl>
              <c:idx val="530"/>
              <c:tx>
                <c:rich>
                  <a:bodyPr/>
                  <a:lstStyle/>
                  <a:p>
                    <a:r>
                      <a:rPr lang="en-US"/>
                      <a:t>Obs535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E-46C3-44C3-9E8D-F26910FCE69E}"/>
                </c:ext>
              </c:extLst>
            </c:dLbl>
            <c:dLbl>
              <c:idx val="531"/>
              <c:tx>
                <c:rich>
                  <a:bodyPr/>
                  <a:lstStyle/>
                  <a:p>
                    <a:r>
                      <a:rPr lang="en-US"/>
                      <a:t>Obs536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1F-46C3-44C3-9E8D-F26910FCE69E}"/>
                </c:ext>
              </c:extLst>
            </c:dLbl>
            <c:dLbl>
              <c:idx val="532"/>
              <c:tx>
                <c:rich>
                  <a:bodyPr/>
                  <a:lstStyle/>
                  <a:p>
                    <a:r>
                      <a:rPr lang="en-US"/>
                      <a:t>Obs537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0-46C3-44C3-9E8D-F26910FCE69E}"/>
                </c:ext>
              </c:extLst>
            </c:dLbl>
            <c:dLbl>
              <c:idx val="533"/>
              <c:tx>
                <c:rich>
                  <a:bodyPr/>
                  <a:lstStyle/>
                  <a:p>
                    <a:r>
                      <a:rPr lang="en-US"/>
                      <a:t>Obs538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1-46C3-44C3-9E8D-F26910FCE69E}"/>
                </c:ext>
              </c:extLst>
            </c:dLbl>
            <c:dLbl>
              <c:idx val="534"/>
              <c:tx>
                <c:rich>
                  <a:bodyPr/>
                  <a:lstStyle/>
                  <a:p>
                    <a:r>
                      <a:rPr lang="en-US"/>
                      <a:t>Obs539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2-46C3-44C3-9E8D-F26910FCE69E}"/>
                </c:ext>
              </c:extLst>
            </c:dLbl>
            <c:dLbl>
              <c:idx val="535"/>
              <c:tx>
                <c:rich>
                  <a:bodyPr/>
                  <a:lstStyle/>
                  <a:p>
                    <a:r>
                      <a:rPr lang="en-US"/>
                      <a:t>Obs540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3-46C3-44C3-9E8D-F26910FCE69E}"/>
                </c:ext>
              </c:extLst>
            </c:dLbl>
            <c:dLbl>
              <c:idx val="536"/>
              <c:tx>
                <c:rich>
                  <a:bodyPr/>
                  <a:lstStyle/>
                  <a:p>
                    <a:r>
                      <a:rPr lang="en-US"/>
                      <a:t>Obs541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4-46C3-44C3-9E8D-F26910FCE69E}"/>
                </c:ext>
              </c:extLst>
            </c:dLbl>
            <c:dLbl>
              <c:idx val="537"/>
              <c:tx>
                <c:rich>
                  <a:bodyPr/>
                  <a:lstStyle/>
                  <a:p>
                    <a:r>
                      <a:rPr lang="en-US"/>
                      <a:t>Obs542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5-46C3-44C3-9E8D-F26910FCE69E}"/>
                </c:ext>
              </c:extLst>
            </c:dLbl>
            <c:dLbl>
              <c:idx val="538"/>
              <c:tx>
                <c:rich>
                  <a:bodyPr/>
                  <a:lstStyle/>
                  <a:p>
                    <a:r>
                      <a:rPr lang="en-US"/>
                      <a:t>Obs543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6-46C3-44C3-9E8D-F26910FCE69E}"/>
                </c:ext>
              </c:extLst>
            </c:dLbl>
            <c:dLbl>
              <c:idx val="539"/>
              <c:tx>
                <c:rich>
                  <a:bodyPr/>
                  <a:lstStyle/>
                  <a:p>
                    <a:r>
                      <a:rPr lang="en-US"/>
                      <a:t>Obs544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7-46C3-44C3-9E8D-F26910FCE69E}"/>
                </c:ext>
              </c:extLst>
            </c:dLbl>
            <c:dLbl>
              <c:idx val="540"/>
              <c:tx>
                <c:rich>
                  <a:bodyPr/>
                  <a:lstStyle/>
                  <a:p>
                    <a:r>
                      <a:rPr lang="en-US"/>
                      <a:t>Obs545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8-46C3-44C3-9E8D-F26910FCE69E}"/>
                </c:ext>
              </c:extLst>
            </c:dLbl>
            <c:dLbl>
              <c:idx val="541"/>
              <c:tx>
                <c:rich>
                  <a:bodyPr/>
                  <a:lstStyle/>
                  <a:p>
                    <a:r>
                      <a:rPr lang="en-US"/>
                      <a:t>Obs546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9-46C3-44C3-9E8D-F26910FCE69E}"/>
                </c:ext>
              </c:extLst>
            </c:dLbl>
            <c:dLbl>
              <c:idx val="542"/>
              <c:tx>
                <c:rich>
                  <a:bodyPr/>
                  <a:lstStyle/>
                  <a:p>
                    <a:r>
                      <a:rPr lang="en-US"/>
                      <a:t>Obs547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A-46C3-44C3-9E8D-F26910FCE69E}"/>
                </c:ext>
              </c:extLst>
            </c:dLbl>
            <c:dLbl>
              <c:idx val="543"/>
              <c:tx>
                <c:rich>
                  <a:bodyPr/>
                  <a:lstStyle/>
                  <a:p>
                    <a:r>
                      <a:rPr lang="en-US"/>
                      <a:t>Obs548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B-46C3-44C3-9E8D-F26910FCE69E}"/>
                </c:ext>
              </c:extLst>
            </c:dLbl>
            <c:dLbl>
              <c:idx val="544"/>
              <c:tx>
                <c:rich>
                  <a:bodyPr/>
                  <a:lstStyle/>
                  <a:p>
                    <a:r>
                      <a:rPr lang="en-US"/>
                      <a:t>Obs549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C-46C3-44C3-9E8D-F26910FCE69E}"/>
                </c:ext>
              </c:extLst>
            </c:dLbl>
            <c:dLbl>
              <c:idx val="545"/>
              <c:tx>
                <c:rich>
                  <a:bodyPr/>
                  <a:lstStyle/>
                  <a:p>
                    <a:r>
                      <a:rPr lang="en-US"/>
                      <a:t>Obs550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D-46C3-44C3-9E8D-F26910FCE69E}"/>
                </c:ext>
              </c:extLst>
            </c:dLbl>
            <c:dLbl>
              <c:idx val="546"/>
              <c:tx>
                <c:rich>
                  <a:bodyPr/>
                  <a:lstStyle/>
                  <a:p>
                    <a:r>
                      <a:rPr lang="en-US"/>
                      <a:t>Obs551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E-46C3-44C3-9E8D-F26910FCE69E}"/>
                </c:ext>
              </c:extLst>
            </c:dLbl>
            <c:dLbl>
              <c:idx val="547"/>
              <c:tx>
                <c:rich>
                  <a:bodyPr/>
                  <a:lstStyle/>
                  <a:p>
                    <a:r>
                      <a:rPr lang="en-US"/>
                      <a:t>Obs552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2F-46C3-44C3-9E8D-F26910FCE69E}"/>
                </c:ext>
              </c:extLst>
            </c:dLbl>
            <c:dLbl>
              <c:idx val="548"/>
              <c:tx>
                <c:rich>
                  <a:bodyPr/>
                  <a:lstStyle/>
                  <a:p>
                    <a:r>
                      <a:rPr lang="en-US"/>
                      <a:t>Obs553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0-46C3-44C3-9E8D-F26910FCE69E}"/>
                </c:ext>
              </c:extLst>
            </c:dLbl>
            <c:dLbl>
              <c:idx val="549"/>
              <c:tx>
                <c:rich>
                  <a:bodyPr/>
                  <a:lstStyle/>
                  <a:p>
                    <a:r>
                      <a:rPr lang="en-US"/>
                      <a:t>Obs554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1-46C3-44C3-9E8D-F26910FCE69E}"/>
                </c:ext>
              </c:extLst>
            </c:dLbl>
            <c:dLbl>
              <c:idx val="550"/>
              <c:tx>
                <c:rich>
                  <a:bodyPr/>
                  <a:lstStyle/>
                  <a:p>
                    <a:r>
                      <a:rPr lang="en-US"/>
                      <a:t>Obs555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2-46C3-44C3-9E8D-F26910FCE69E}"/>
                </c:ext>
              </c:extLst>
            </c:dLbl>
            <c:dLbl>
              <c:idx val="551"/>
              <c:tx>
                <c:rich>
                  <a:bodyPr/>
                  <a:lstStyle/>
                  <a:p>
                    <a:r>
                      <a:rPr lang="en-US"/>
                      <a:t>Obs556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3-46C3-44C3-9E8D-F26910FCE69E}"/>
                </c:ext>
              </c:extLst>
            </c:dLbl>
            <c:dLbl>
              <c:idx val="552"/>
              <c:tx>
                <c:rich>
                  <a:bodyPr/>
                  <a:lstStyle/>
                  <a:p>
                    <a:r>
                      <a:rPr lang="en-US"/>
                      <a:t>Obs557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4-46C3-44C3-9E8D-F26910FCE69E}"/>
                </c:ext>
              </c:extLst>
            </c:dLbl>
            <c:dLbl>
              <c:idx val="553"/>
              <c:tx>
                <c:rich>
                  <a:bodyPr/>
                  <a:lstStyle/>
                  <a:p>
                    <a:r>
                      <a:rPr lang="en-US"/>
                      <a:t>Obs558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5-46C3-44C3-9E8D-F26910FCE69E}"/>
                </c:ext>
              </c:extLst>
            </c:dLbl>
            <c:dLbl>
              <c:idx val="554"/>
              <c:tx>
                <c:rich>
                  <a:bodyPr/>
                  <a:lstStyle/>
                  <a:p>
                    <a:r>
                      <a:rPr lang="en-US"/>
                      <a:t>Obs559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6-46C3-44C3-9E8D-F26910FCE69E}"/>
                </c:ext>
              </c:extLst>
            </c:dLbl>
            <c:dLbl>
              <c:idx val="555"/>
              <c:tx>
                <c:rich>
                  <a:bodyPr/>
                  <a:lstStyle/>
                  <a:p>
                    <a:r>
                      <a:rPr lang="en-US"/>
                      <a:t>Obs560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7-46C3-44C3-9E8D-F26910FCE69E}"/>
                </c:ext>
              </c:extLst>
            </c:dLbl>
            <c:dLbl>
              <c:idx val="556"/>
              <c:tx>
                <c:rich>
                  <a:bodyPr/>
                  <a:lstStyle/>
                  <a:p>
                    <a:r>
                      <a:rPr lang="en-US"/>
                      <a:t>Obs561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8-46C3-44C3-9E8D-F26910FCE69E}"/>
                </c:ext>
              </c:extLst>
            </c:dLbl>
            <c:dLbl>
              <c:idx val="557"/>
              <c:tx>
                <c:rich>
                  <a:bodyPr/>
                  <a:lstStyle/>
                  <a:p>
                    <a:r>
                      <a:rPr lang="en-US"/>
                      <a:t>Obs562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9-46C3-44C3-9E8D-F26910FCE69E}"/>
                </c:ext>
              </c:extLst>
            </c:dLbl>
            <c:dLbl>
              <c:idx val="558"/>
              <c:tx>
                <c:rich>
                  <a:bodyPr/>
                  <a:lstStyle/>
                  <a:p>
                    <a:r>
                      <a:rPr lang="en-US"/>
                      <a:t>Obs563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A-46C3-44C3-9E8D-F26910FCE69E}"/>
                </c:ext>
              </c:extLst>
            </c:dLbl>
            <c:dLbl>
              <c:idx val="559"/>
              <c:tx>
                <c:rich>
                  <a:bodyPr/>
                  <a:lstStyle/>
                  <a:p>
                    <a:r>
                      <a:rPr lang="en-US"/>
                      <a:t>Obs564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B-46C3-44C3-9E8D-F26910FCE69E}"/>
                </c:ext>
              </c:extLst>
            </c:dLbl>
            <c:dLbl>
              <c:idx val="560"/>
              <c:tx>
                <c:rich>
                  <a:bodyPr/>
                  <a:lstStyle/>
                  <a:p>
                    <a:r>
                      <a:rPr lang="en-US"/>
                      <a:t>Obs565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C-46C3-44C3-9E8D-F26910FCE69E}"/>
                </c:ext>
              </c:extLst>
            </c:dLbl>
            <c:dLbl>
              <c:idx val="561"/>
              <c:tx>
                <c:rich>
                  <a:bodyPr/>
                  <a:lstStyle/>
                  <a:p>
                    <a:r>
                      <a:rPr lang="en-US"/>
                      <a:t>Obs566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D-46C3-44C3-9E8D-F26910FCE69E}"/>
                </c:ext>
              </c:extLst>
            </c:dLbl>
            <c:dLbl>
              <c:idx val="562"/>
              <c:tx>
                <c:rich>
                  <a:bodyPr/>
                  <a:lstStyle/>
                  <a:p>
                    <a:r>
                      <a:rPr lang="en-US"/>
                      <a:t>Obs567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E-46C3-44C3-9E8D-F26910FCE69E}"/>
                </c:ext>
              </c:extLst>
            </c:dLbl>
            <c:dLbl>
              <c:idx val="563"/>
              <c:tx>
                <c:rich>
                  <a:bodyPr/>
                  <a:lstStyle/>
                  <a:p>
                    <a:r>
                      <a:rPr lang="en-US"/>
                      <a:t>Obs568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3F-46C3-44C3-9E8D-F26910FCE69E}"/>
                </c:ext>
              </c:extLst>
            </c:dLbl>
            <c:dLbl>
              <c:idx val="564"/>
              <c:tx>
                <c:rich>
                  <a:bodyPr/>
                  <a:lstStyle/>
                  <a:p>
                    <a:r>
                      <a:rPr lang="en-US"/>
                      <a:t>Obs569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0-46C3-44C3-9E8D-F26910FCE69E}"/>
                </c:ext>
              </c:extLst>
            </c:dLbl>
            <c:dLbl>
              <c:idx val="565"/>
              <c:tx>
                <c:rich>
                  <a:bodyPr/>
                  <a:lstStyle/>
                  <a:p>
                    <a:r>
                      <a:rPr lang="en-US"/>
                      <a:t>Obs570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1-46C3-44C3-9E8D-F26910FCE69E}"/>
                </c:ext>
              </c:extLst>
            </c:dLbl>
            <c:dLbl>
              <c:idx val="566"/>
              <c:tx>
                <c:rich>
                  <a:bodyPr/>
                  <a:lstStyle/>
                  <a:p>
                    <a:r>
                      <a:rPr lang="en-US"/>
                      <a:t>Obs571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2-46C3-44C3-9E8D-F26910FCE69E}"/>
                </c:ext>
              </c:extLst>
            </c:dLbl>
            <c:dLbl>
              <c:idx val="567"/>
              <c:tx>
                <c:rich>
                  <a:bodyPr/>
                  <a:lstStyle/>
                  <a:p>
                    <a:r>
                      <a:rPr lang="en-US"/>
                      <a:t>Obs572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3-46C3-44C3-9E8D-F26910FCE69E}"/>
                </c:ext>
              </c:extLst>
            </c:dLbl>
            <c:dLbl>
              <c:idx val="568"/>
              <c:tx>
                <c:rich>
                  <a:bodyPr/>
                  <a:lstStyle/>
                  <a:p>
                    <a:r>
                      <a:rPr lang="en-US"/>
                      <a:t>Obs573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4-46C3-44C3-9E8D-F26910FCE69E}"/>
                </c:ext>
              </c:extLst>
            </c:dLbl>
            <c:dLbl>
              <c:idx val="569"/>
              <c:tx>
                <c:rich>
                  <a:bodyPr/>
                  <a:lstStyle/>
                  <a:p>
                    <a:r>
                      <a:rPr lang="en-US"/>
                      <a:t>Obs574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5-46C3-44C3-9E8D-F26910FCE69E}"/>
                </c:ext>
              </c:extLst>
            </c:dLbl>
            <c:dLbl>
              <c:idx val="570"/>
              <c:tx>
                <c:rich>
                  <a:bodyPr/>
                  <a:lstStyle/>
                  <a:p>
                    <a:r>
                      <a:rPr lang="en-US"/>
                      <a:t>Obs575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6-46C3-44C3-9E8D-F26910FCE69E}"/>
                </c:ext>
              </c:extLst>
            </c:dLbl>
            <c:dLbl>
              <c:idx val="571"/>
              <c:tx>
                <c:rich>
                  <a:bodyPr/>
                  <a:lstStyle/>
                  <a:p>
                    <a:r>
                      <a:rPr lang="en-US"/>
                      <a:t>Obs576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7-46C3-44C3-9E8D-F26910FCE69E}"/>
                </c:ext>
              </c:extLst>
            </c:dLbl>
            <c:dLbl>
              <c:idx val="572"/>
              <c:tx>
                <c:rich>
                  <a:bodyPr/>
                  <a:lstStyle/>
                  <a:p>
                    <a:r>
                      <a:rPr lang="en-US"/>
                      <a:t>Obs577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8-46C3-44C3-9E8D-F26910FCE69E}"/>
                </c:ext>
              </c:extLst>
            </c:dLbl>
            <c:dLbl>
              <c:idx val="573"/>
              <c:tx>
                <c:rich>
                  <a:bodyPr/>
                  <a:lstStyle/>
                  <a:p>
                    <a:r>
                      <a:rPr lang="en-US"/>
                      <a:t>Obs578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9-46C3-44C3-9E8D-F26910FCE69E}"/>
                </c:ext>
              </c:extLst>
            </c:dLbl>
            <c:dLbl>
              <c:idx val="574"/>
              <c:tx>
                <c:rich>
                  <a:bodyPr/>
                  <a:lstStyle/>
                  <a:p>
                    <a:r>
                      <a:rPr lang="en-US"/>
                      <a:t>Obs579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A-46C3-44C3-9E8D-F26910FCE69E}"/>
                </c:ext>
              </c:extLst>
            </c:dLbl>
            <c:dLbl>
              <c:idx val="575"/>
              <c:tx>
                <c:rich>
                  <a:bodyPr/>
                  <a:lstStyle/>
                  <a:p>
                    <a:r>
                      <a:rPr lang="en-US"/>
                      <a:t>Obs580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B-46C3-44C3-9E8D-F26910FCE69E}"/>
                </c:ext>
              </c:extLst>
            </c:dLbl>
            <c:dLbl>
              <c:idx val="576"/>
              <c:tx>
                <c:rich>
                  <a:bodyPr/>
                  <a:lstStyle/>
                  <a:p>
                    <a:r>
                      <a:rPr lang="en-US"/>
                      <a:t>Obs581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C-46C3-44C3-9E8D-F26910FCE69E}"/>
                </c:ext>
              </c:extLst>
            </c:dLbl>
            <c:dLbl>
              <c:idx val="577"/>
              <c:tx>
                <c:rich>
                  <a:bodyPr/>
                  <a:lstStyle/>
                  <a:p>
                    <a:r>
                      <a:rPr lang="en-US"/>
                      <a:t>Obs582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D-46C3-44C3-9E8D-F26910FCE69E}"/>
                </c:ext>
              </c:extLst>
            </c:dLbl>
            <c:dLbl>
              <c:idx val="578"/>
              <c:tx>
                <c:rich>
                  <a:bodyPr/>
                  <a:lstStyle/>
                  <a:p>
                    <a:r>
                      <a:rPr lang="en-US"/>
                      <a:t>Obs583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E-46C3-44C3-9E8D-F26910FCE69E}"/>
                </c:ext>
              </c:extLst>
            </c:dLbl>
            <c:dLbl>
              <c:idx val="579"/>
              <c:tx>
                <c:rich>
                  <a:bodyPr/>
                  <a:lstStyle/>
                  <a:p>
                    <a:r>
                      <a:rPr lang="en-US"/>
                      <a:t>Obs584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4F-46C3-44C3-9E8D-F26910FCE69E}"/>
                </c:ext>
              </c:extLst>
            </c:dLbl>
            <c:dLbl>
              <c:idx val="580"/>
              <c:tx>
                <c:rich>
                  <a:bodyPr/>
                  <a:lstStyle/>
                  <a:p>
                    <a:r>
                      <a:rPr lang="en-US"/>
                      <a:t>Obs585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0-46C3-44C3-9E8D-F26910FCE69E}"/>
                </c:ext>
              </c:extLst>
            </c:dLbl>
            <c:dLbl>
              <c:idx val="581"/>
              <c:tx>
                <c:rich>
                  <a:bodyPr/>
                  <a:lstStyle/>
                  <a:p>
                    <a:r>
                      <a:rPr lang="en-US"/>
                      <a:t>Obs586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1-46C3-44C3-9E8D-F26910FCE69E}"/>
                </c:ext>
              </c:extLst>
            </c:dLbl>
            <c:dLbl>
              <c:idx val="582"/>
              <c:tx>
                <c:rich>
                  <a:bodyPr/>
                  <a:lstStyle/>
                  <a:p>
                    <a:r>
                      <a:rPr lang="en-US"/>
                      <a:t>Obs587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2-46C3-44C3-9E8D-F26910FCE69E}"/>
                </c:ext>
              </c:extLst>
            </c:dLbl>
            <c:dLbl>
              <c:idx val="583"/>
              <c:tx>
                <c:rich>
                  <a:bodyPr/>
                  <a:lstStyle/>
                  <a:p>
                    <a:r>
                      <a:rPr lang="en-US"/>
                      <a:t>Obs588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3-46C3-44C3-9E8D-F26910FCE69E}"/>
                </c:ext>
              </c:extLst>
            </c:dLbl>
            <c:dLbl>
              <c:idx val="584"/>
              <c:tx>
                <c:rich>
                  <a:bodyPr/>
                  <a:lstStyle/>
                  <a:p>
                    <a:r>
                      <a:rPr lang="en-US"/>
                      <a:t>Obs589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4-46C3-44C3-9E8D-F26910FCE69E}"/>
                </c:ext>
              </c:extLst>
            </c:dLbl>
            <c:dLbl>
              <c:idx val="585"/>
              <c:tx>
                <c:rich>
                  <a:bodyPr/>
                  <a:lstStyle/>
                  <a:p>
                    <a:r>
                      <a:rPr lang="en-US"/>
                      <a:t>Obs590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5-46C3-44C3-9E8D-F26910FCE69E}"/>
                </c:ext>
              </c:extLst>
            </c:dLbl>
            <c:dLbl>
              <c:idx val="586"/>
              <c:tx>
                <c:rich>
                  <a:bodyPr/>
                  <a:lstStyle/>
                  <a:p>
                    <a:r>
                      <a:rPr lang="en-US"/>
                      <a:t>Obs591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6-46C3-44C3-9E8D-F26910FCE69E}"/>
                </c:ext>
              </c:extLst>
            </c:dLbl>
            <c:dLbl>
              <c:idx val="587"/>
              <c:tx>
                <c:rich>
                  <a:bodyPr/>
                  <a:lstStyle/>
                  <a:p>
                    <a:r>
                      <a:rPr lang="en-US"/>
                      <a:t>Obs592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7-46C3-44C3-9E8D-F26910FCE69E}"/>
                </c:ext>
              </c:extLst>
            </c:dLbl>
            <c:dLbl>
              <c:idx val="588"/>
              <c:tx>
                <c:rich>
                  <a:bodyPr/>
                  <a:lstStyle/>
                  <a:p>
                    <a:r>
                      <a:rPr lang="en-US"/>
                      <a:t>Obs593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8-46C3-44C3-9E8D-F26910FCE69E}"/>
                </c:ext>
              </c:extLst>
            </c:dLbl>
            <c:dLbl>
              <c:idx val="589"/>
              <c:tx>
                <c:rich>
                  <a:bodyPr/>
                  <a:lstStyle/>
                  <a:p>
                    <a:r>
                      <a:rPr lang="en-US"/>
                      <a:t>Obs594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9-46C3-44C3-9E8D-F26910FCE69E}"/>
                </c:ext>
              </c:extLst>
            </c:dLbl>
            <c:dLbl>
              <c:idx val="590"/>
              <c:tx>
                <c:rich>
                  <a:bodyPr/>
                  <a:lstStyle/>
                  <a:p>
                    <a:r>
                      <a:rPr lang="en-US"/>
                      <a:t>Obs595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A-46C3-44C3-9E8D-F26910FCE69E}"/>
                </c:ext>
              </c:extLst>
            </c:dLbl>
            <c:dLbl>
              <c:idx val="591"/>
              <c:tx>
                <c:rich>
                  <a:bodyPr/>
                  <a:lstStyle/>
                  <a:p>
                    <a:r>
                      <a:rPr lang="en-US"/>
                      <a:t>Obs596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B-46C3-44C3-9E8D-F26910FCE69E}"/>
                </c:ext>
              </c:extLst>
            </c:dLbl>
            <c:dLbl>
              <c:idx val="592"/>
              <c:tx>
                <c:rich>
                  <a:bodyPr/>
                  <a:lstStyle/>
                  <a:p>
                    <a:r>
                      <a:rPr lang="en-US"/>
                      <a:t>Obs597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C-46C3-44C3-9E8D-F26910FCE69E}"/>
                </c:ext>
              </c:extLst>
            </c:dLbl>
            <c:dLbl>
              <c:idx val="593"/>
              <c:tx>
                <c:rich>
                  <a:bodyPr/>
                  <a:lstStyle/>
                  <a:p>
                    <a:r>
                      <a:rPr lang="en-US"/>
                      <a:t>Obs598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D-46C3-44C3-9E8D-F26910FCE69E}"/>
                </c:ext>
              </c:extLst>
            </c:dLbl>
            <c:dLbl>
              <c:idx val="594"/>
              <c:tx>
                <c:rich>
                  <a:bodyPr/>
                  <a:lstStyle/>
                  <a:p>
                    <a:r>
                      <a:rPr lang="en-US"/>
                      <a:t>Obs599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E-46C3-44C3-9E8D-F26910FCE69E}"/>
                </c:ext>
              </c:extLst>
            </c:dLbl>
            <c:dLbl>
              <c:idx val="595"/>
              <c:tx>
                <c:rich>
                  <a:bodyPr/>
                  <a:lstStyle/>
                  <a:p>
                    <a:r>
                      <a:rPr lang="en-US"/>
                      <a:t>Obs600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5F-46C3-44C3-9E8D-F26910FCE69E}"/>
                </c:ext>
              </c:extLst>
            </c:dLbl>
            <c:dLbl>
              <c:idx val="596"/>
              <c:tx>
                <c:rich>
                  <a:bodyPr/>
                  <a:lstStyle/>
                  <a:p>
                    <a:r>
                      <a:rPr lang="en-US"/>
                      <a:t>Obs601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0-46C3-44C3-9E8D-F26910FCE69E}"/>
                </c:ext>
              </c:extLst>
            </c:dLbl>
            <c:dLbl>
              <c:idx val="597"/>
              <c:tx>
                <c:rich>
                  <a:bodyPr/>
                  <a:lstStyle/>
                  <a:p>
                    <a:r>
                      <a:rPr lang="en-US"/>
                      <a:t>Obs602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1-46C3-44C3-9E8D-F26910FCE69E}"/>
                </c:ext>
              </c:extLst>
            </c:dLbl>
            <c:dLbl>
              <c:idx val="598"/>
              <c:tx>
                <c:rich>
                  <a:bodyPr/>
                  <a:lstStyle/>
                  <a:p>
                    <a:r>
                      <a:rPr lang="en-US"/>
                      <a:t>Obs603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2-46C3-44C3-9E8D-F26910FCE69E}"/>
                </c:ext>
              </c:extLst>
            </c:dLbl>
            <c:dLbl>
              <c:idx val="599"/>
              <c:tx>
                <c:rich>
                  <a:bodyPr/>
                  <a:lstStyle/>
                  <a:p>
                    <a:r>
                      <a:rPr lang="en-US"/>
                      <a:t>Obs604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3-46C3-44C3-9E8D-F26910FCE69E}"/>
                </c:ext>
              </c:extLst>
            </c:dLbl>
            <c:dLbl>
              <c:idx val="600"/>
              <c:tx>
                <c:rich>
                  <a:bodyPr/>
                  <a:lstStyle/>
                  <a:p>
                    <a:r>
                      <a:rPr lang="en-US"/>
                      <a:t>Obs605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4-46C3-44C3-9E8D-F26910FCE69E}"/>
                </c:ext>
              </c:extLst>
            </c:dLbl>
            <c:dLbl>
              <c:idx val="601"/>
              <c:tx>
                <c:rich>
                  <a:bodyPr/>
                  <a:lstStyle/>
                  <a:p>
                    <a:r>
                      <a:rPr lang="en-US"/>
                      <a:t>Obs606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5-46C3-44C3-9E8D-F26910FCE69E}"/>
                </c:ext>
              </c:extLst>
            </c:dLbl>
            <c:dLbl>
              <c:idx val="602"/>
              <c:tx>
                <c:rich>
                  <a:bodyPr/>
                  <a:lstStyle/>
                  <a:p>
                    <a:r>
                      <a:rPr lang="en-US"/>
                      <a:t>Obs607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6-46C3-44C3-9E8D-F26910FCE69E}"/>
                </c:ext>
              </c:extLst>
            </c:dLbl>
            <c:dLbl>
              <c:idx val="603"/>
              <c:tx>
                <c:rich>
                  <a:bodyPr/>
                  <a:lstStyle/>
                  <a:p>
                    <a:r>
                      <a:rPr lang="en-US"/>
                      <a:t>Obs608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7-46C3-44C3-9E8D-F26910FCE69E}"/>
                </c:ext>
              </c:extLst>
            </c:dLbl>
            <c:dLbl>
              <c:idx val="604"/>
              <c:tx>
                <c:rich>
                  <a:bodyPr/>
                  <a:lstStyle/>
                  <a:p>
                    <a:r>
                      <a:rPr lang="en-US"/>
                      <a:t>Obs609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8-46C3-44C3-9E8D-F26910FCE69E}"/>
                </c:ext>
              </c:extLst>
            </c:dLbl>
            <c:dLbl>
              <c:idx val="605"/>
              <c:tx>
                <c:rich>
                  <a:bodyPr/>
                  <a:lstStyle/>
                  <a:p>
                    <a:r>
                      <a:rPr lang="en-US"/>
                      <a:t>Obs610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9-46C3-44C3-9E8D-F26910FCE69E}"/>
                </c:ext>
              </c:extLst>
            </c:dLbl>
            <c:dLbl>
              <c:idx val="606"/>
              <c:tx>
                <c:rich>
                  <a:bodyPr/>
                  <a:lstStyle/>
                  <a:p>
                    <a:r>
                      <a:rPr lang="en-US"/>
                      <a:t>Obs611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A-46C3-44C3-9E8D-F26910FCE69E}"/>
                </c:ext>
              </c:extLst>
            </c:dLbl>
            <c:dLbl>
              <c:idx val="607"/>
              <c:tx>
                <c:rich>
                  <a:bodyPr/>
                  <a:lstStyle/>
                  <a:p>
                    <a:r>
                      <a:rPr lang="en-US"/>
                      <a:t>Obs612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B-46C3-44C3-9E8D-F26910FCE69E}"/>
                </c:ext>
              </c:extLst>
            </c:dLbl>
            <c:dLbl>
              <c:idx val="608"/>
              <c:tx>
                <c:rich>
                  <a:bodyPr/>
                  <a:lstStyle/>
                  <a:p>
                    <a:r>
                      <a:rPr lang="en-US"/>
                      <a:t>Obs613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C-46C3-44C3-9E8D-F26910FCE69E}"/>
                </c:ext>
              </c:extLst>
            </c:dLbl>
            <c:dLbl>
              <c:idx val="609"/>
              <c:tx>
                <c:rich>
                  <a:bodyPr/>
                  <a:lstStyle/>
                  <a:p>
                    <a:r>
                      <a:rPr lang="en-US"/>
                      <a:t>Obs614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D-46C3-44C3-9E8D-F26910FCE69E}"/>
                </c:ext>
              </c:extLst>
            </c:dLbl>
            <c:dLbl>
              <c:idx val="610"/>
              <c:tx>
                <c:rich>
                  <a:bodyPr/>
                  <a:lstStyle/>
                  <a:p>
                    <a:r>
                      <a:rPr lang="en-US"/>
                      <a:t>Obs615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E-46C3-44C3-9E8D-F26910FCE69E}"/>
                </c:ext>
              </c:extLst>
            </c:dLbl>
            <c:dLbl>
              <c:idx val="611"/>
              <c:tx>
                <c:rich>
                  <a:bodyPr/>
                  <a:lstStyle/>
                  <a:p>
                    <a:r>
                      <a:rPr lang="en-US"/>
                      <a:t>Obs616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6F-46C3-44C3-9E8D-F26910FCE69E}"/>
                </c:ext>
              </c:extLst>
            </c:dLbl>
            <c:dLbl>
              <c:idx val="612"/>
              <c:tx>
                <c:rich>
                  <a:bodyPr/>
                  <a:lstStyle/>
                  <a:p>
                    <a:r>
                      <a:rPr lang="en-US"/>
                      <a:t>Obs617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0-46C3-44C3-9E8D-F26910FCE69E}"/>
                </c:ext>
              </c:extLst>
            </c:dLbl>
            <c:dLbl>
              <c:idx val="613"/>
              <c:tx>
                <c:rich>
                  <a:bodyPr/>
                  <a:lstStyle/>
                  <a:p>
                    <a:r>
                      <a:rPr lang="en-US"/>
                      <a:t>Obs618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1-46C3-44C3-9E8D-F26910FCE69E}"/>
                </c:ext>
              </c:extLst>
            </c:dLbl>
            <c:dLbl>
              <c:idx val="614"/>
              <c:tx>
                <c:rich>
                  <a:bodyPr/>
                  <a:lstStyle/>
                  <a:p>
                    <a:r>
                      <a:rPr lang="en-US"/>
                      <a:t>Obs619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2-46C3-44C3-9E8D-F26910FCE69E}"/>
                </c:ext>
              </c:extLst>
            </c:dLbl>
            <c:dLbl>
              <c:idx val="615"/>
              <c:tx>
                <c:rich>
                  <a:bodyPr/>
                  <a:lstStyle/>
                  <a:p>
                    <a:r>
                      <a:rPr lang="en-US"/>
                      <a:t>Obs620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3-46C3-44C3-9E8D-F26910FCE69E}"/>
                </c:ext>
              </c:extLst>
            </c:dLbl>
            <c:dLbl>
              <c:idx val="616"/>
              <c:tx>
                <c:rich>
                  <a:bodyPr/>
                  <a:lstStyle/>
                  <a:p>
                    <a:r>
                      <a:rPr lang="en-US"/>
                      <a:t>Obs621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4-46C3-44C3-9E8D-F26910FCE69E}"/>
                </c:ext>
              </c:extLst>
            </c:dLbl>
            <c:dLbl>
              <c:idx val="617"/>
              <c:tx>
                <c:rich>
                  <a:bodyPr/>
                  <a:lstStyle/>
                  <a:p>
                    <a:r>
                      <a:rPr lang="en-US"/>
                      <a:t>Obs622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5-46C3-44C3-9E8D-F26910FCE69E}"/>
                </c:ext>
              </c:extLst>
            </c:dLbl>
            <c:dLbl>
              <c:idx val="618"/>
              <c:tx>
                <c:rich>
                  <a:bodyPr/>
                  <a:lstStyle/>
                  <a:p>
                    <a:r>
                      <a:rPr lang="en-US"/>
                      <a:t>Obs623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6-46C3-44C3-9E8D-F26910FCE69E}"/>
                </c:ext>
              </c:extLst>
            </c:dLbl>
            <c:dLbl>
              <c:idx val="619"/>
              <c:tx>
                <c:rich>
                  <a:bodyPr/>
                  <a:lstStyle/>
                  <a:p>
                    <a:r>
                      <a:rPr lang="en-US"/>
                      <a:t>Obs624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7-46C3-44C3-9E8D-F26910FCE69E}"/>
                </c:ext>
              </c:extLst>
            </c:dLbl>
            <c:dLbl>
              <c:idx val="620"/>
              <c:tx>
                <c:rich>
                  <a:bodyPr/>
                  <a:lstStyle/>
                  <a:p>
                    <a:r>
                      <a:rPr lang="en-US"/>
                      <a:t>Obs625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8-46C3-44C3-9E8D-F26910FCE69E}"/>
                </c:ext>
              </c:extLst>
            </c:dLbl>
            <c:dLbl>
              <c:idx val="621"/>
              <c:tx>
                <c:rich>
                  <a:bodyPr/>
                  <a:lstStyle/>
                  <a:p>
                    <a:r>
                      <a:rPr lang="en-US"/>
                      <a:t>Obs626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9-46C3-44C3-9E8D-F26910FCE69E}"/>
                </c:ext>
              </c:extLst>
            </c:dLbl>
            <c:dLbl>
              <c:idx val="622"/>
              <c:tx>
                <c:rich>
                  <a:bodyPr/>
                  <a:lstStyle/>
                  <a:p>
                    <a:r>
                      <a:rPr lang="en-US"/>
                      <a:t>Obs627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A-46C3-44C3-9E8D-F26910FCE69E}"/>
                </c:ext>
              </c:extLst>
            </c:dLbl>
            <c:dLbl>
              <c:idx val="623"/>
              <c:tx>
                <c:rich>
                  <a:bodyPr/>
                  <a:lstStyle/>
                  <a:p>
                    <a:r>
                      <a:rPr lang="en-US"/>
                      <a:t>Obs628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B-46C3-44C3-9E8D-F26910FCE69E}"/>
                </c:ext>
              </c:extLst>
            </c:dLbl>
            <c:dLbl>
              <c:idx val="624"/>
              <c:tx>
                <c:rich>
                  <a:bodyPr/>
                  <a:lstStyle/>
                  <a:p>
                    <a:r>
                      <a:rPr lang="en-US"/>
                      <a:t>Obs629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C-46C3-44C3-9E8D-F26910FCE69E}"/>
                </c:ext>
              </c:extLst>
            </c:dLbl>
            <c:dLbl>
              <c:idx val="625"/>
              <c:tx>
                <c:rich>
                  <a:bodyPr/>
                  <a:lstStyle/>
                  <a:p>
                    <a:r>
                      <a:rPr lang="en-US"/>
                      <a:t>Obs630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D-46C3-44C3-9E8D-F26910FCE69E}"/>
                </c:ext>
              </c:extLst>
            </c:dLbl>
            <c:dLbl>
              <c:idx val="626"/>
              <c:tx>
                <c:rich>
                  <a:bodyPr/>
                  <a:lstStyle/>
                  <a:p>
                    <a:r>
                      <a:rPr lang="en-US"/>
                      <a:t>Obs631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E-46C3-44C3-9E8D-F26910FCE69E}"/>
                </c:ext>
              </c:extLst>
            </c:dLbl>
            <c:dLbl>
              <c:idx val="627"/>
              <c:tx>
                <c:rich>
                  <a:bodyPr/>
                  <a:lstStyle/>
                  <a:p>
                    <a:r>
                      <a:rPr lang="en-US"/>
                      <a:t>Obs632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7F-46C3-44C3-9E8D-F26910FCE69E}"/>
                </c:ext>
              </c:extLst>
            </c:dLbl>
            <c:dLbl>
              <c:idx val="628"/>
              <c:tx>
                <c:rich>
                  <a:bodyPr/>
                  <a:lstStyle/>
                  <a:p>
                    <a:r>
                      <a:rPr lang="en-US"/>
                      <a:t>Obs633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0-46C3-44C3-9E8D-F26910FCE69E}"/>
                </c:ext>
              </c:extLst>
            </c:dLbl>
            <c:dLbl>
              <c:idx val="629"/>
              <c:tx>
                <c:rich>
                  <a:bodyPr/>
                  <a:lstStyle/>
                  <a:p>
                    <a:r>
                      <a:rPr lang="en-US"/>
                      <a:t>Obs634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1-46C3-44C3-9E8D-F26910FCE69E}"/>
                </c:ext>
              </c:extLst>
            </c:dLbl>
            <c:dLbl>
              <c:idx val="630"/>
              <c:tx>
                <c:rich>
                  <a:bodyPr/>
                  <a:lstStyle/>
                  <a:p>
                    <a:r>
                      <a:rPr lang="en-US"/>
                      <a:t>Obs635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2-46C3-44C3-9E8D-F26910FCE69E}"/>
                </c:ext>
              </c:extLst>
            </c:dLbl>
            <c:dLbl>
              <c:idx val="631"/>
              <c:tx>
                <c:rich>
                  <a:bodyPr/>
                  <a:lstStyle/>
                  <a:p>
                    <a:r>
                      <a:rPr lang="en-US"/>
                      <a:t>Obs636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3-46C3-44C3-9E8D-F26910FCE69E}"/>
                </c:ext>
              </c:extLst>
            </c:dLbl>
            <c:dLbl>
              <c:idx val="632"/>
              <c:tx>
                <c:rich>
                  <a:bodyPr/>
                  <a:lstStyle/>
                  <a:p>
                    <a:r>
                      <a:rPr lang="en-US"/>
                      <a:t>Obs637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4-46C3-44C3-9E8D-F26910FCE69E}"/>
                </c:ext>
              </c:extLst>
            </c:dLbl>
            <c:dLbl>
              <c:idx val="633"/>
              <c:tx>
                <c:rich>
                  <a:bodyPr/>
                  <a:lstStyle/>
                  <a:p>
                    <a:r>
                      <a:rPr lang="en-US"/>
                      <a:t>Obs638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5-46C3-44C3-9E8D-F26910FCE69E}"/>
                </c:ext>
              </c:extLst>
            </c:dLbl>
            <c:dLbl>
              <c:idx val="634"/>
              <c:tx>
                <c:rich>
                  <a:bodyPr/>
                  <a:lstStyle/>
                  <a:p>
                    <a:r>
                      <a:rPr lang="en-US"/>
                      <a:t>Obs639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6-46C3-44C3-9E8D-F26910FCE69E}"/>
                </c:ext>
              </c:extLst>
            </c:dLbl>
            <c:dLbl>
              <c:idx val="635"/>
              <c:tx>
                <c:rich>
                  <a:bodyPr/>
                  <a:lstStyle/>
                  <a:p>
                    <a:r>
                      <a:rPr lang="en-US"/>
                      <a:t>Obs640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7-46C3-44C3-9E8D-F26910FCE69E}"/>
                </c:ext>
              </c:extLst>
            </c:dLbl>
            <c:dLbl>
              <c:idx val="636"/>
              <c:tx>
                <c:rich>
                  <a:bodyPr/>
                  <a:lstStyle/>
                  <a:p>
                    <a:r>
                      <a:rPr lang="en-US"/>
                      <a:t>Obs641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8-46C3-44C3-9E8D-F26910FCE69E}"/>
                </c:ext>
              </c:extLst>
            </c:dLbl>
            <c:dLbl>
              <c:idx val="637"/>
              <c:tx>
                <c:rich>
                  <a:bodyPr/>
                  <a:lstStyle/>
                  <a:p>
                    <a:r>
                      <a:rPr lang="en-US"/>
                      <a:t>Obs642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9-46C3-44C3-9E8D-F26910FCE69E}"/>
                </c:ext>
              </c:extLst>
            </c:dLbl>
            <c:dLbl>
              <c:idx val="638"/>
              <c:tx>
                <c:rich>
                  <a:bodyPr/>
                  <a:lstStyle/>
                  <a:p>
                    <a:r>
                      <a:rPr lang="en-US"/>
                      <a:t>Obs643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A-46C3-44C3-9E8D-F26910FCE69E}"/>
                </c:ext>
              </c:extLst>
            </c:dLbl>
            <c:dLbl>
              <c:idx val="639"/>
              <c:tx>
                <c:rich>
                  <a:bodyPr/>
                  <a:lstStyle/>
                  <a:p>
                    <a:r>
                      <a:rPr lang="en-US"/>
                      <a:t>Obs644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B-46C3-44C3-9E8D-F26910FCE69E}"/>
                </c:ext>
              </c:extLst>
            </c:dLbl>
            <c:dLbl>
              <c:idx val="640"/>
              <c:tx>
                <c:rich>
                  <a:bodyPr/>
                  <a:lstStyle/>
                  <a:p>
                    <a:r>
                      <a:rPr lang="en-US"/>
                      <a:t>Obs645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C-46C3-44C3-9E8D-F26910FCE69E}"/>
                </c:ext>
              </c:extLst>
            </c:dLbl>
            <c:dLbl>
              <c:idx val="641"/>
              <c:tx>
                <c:rich>
                  <a:bodyPr/>
                  <a:lstStyle/>
                  <a:p>
                    <a:r>
                      <a:rPr lang="en-US"/>
                      <a:t>Obs646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D-46C3-44C3-9E8D-F26910FCE69E}"/>
                </c:ext>
              </c:extLst>
            </c:dLbl>
            <c:dLbl>
              <c:idx val="642"/>
              <c:tx>
                <c:rich>
                  <a:bodyPr/>
                  <a:lstStyle/>
                  <a:p>
                    <a:r>
                      <a:rPr lang="en-US"/>
                      <a:t>Obs647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E-46C3-44C3-9E8D-F26910FCE69E}"/>
                </c:ext>
              </c:extLst>
            </c:dLbl>
            <c:dLbl>
              <c:idx val="643"/>
              <c:tx>
                <c:rich>
                  <a:bodyPr/>
                  <a:lstStyle/>
                  <a:p>
                    <a:r>
                      <a:rPr lang="en-US"/>
                      <a:t>Obs648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8F-46C3-44C3-9E8D-F26910FCE69E}"/>
                </c:ext>
              </c:extLst>
            </c:dLbl>
            <c:dLbl>
              <c:idx val="644"/>
              <c:tx>
                <c:rich>
                  <a:bodyPr/>
                  <a:lstStyle/>
                  <a:p>
                    <a:r>
                      <a:rPr lang="en-US"/>
                      <a:t>Obs649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0-46C3-44C3-9E8D-F26910FCE69E}"/>
                </c:ext>
              </c:extLst>
            </c:dLbl>
            <c:dLbl>
              <c:idx val="645"/>
              <c:tx>
                <c:rich>
                  <a:bodyPr/>
                  <a:lstStyle/>
                  <a:p>
                    <a:r>
                      <a:rPr lang="en-US"/>
                      <a:t>Obs650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1-46C3-44C3-9E8D-F26910FCE69E}"/>
                </c:ext>
              </c:extLst>
            </c:dLbl>
            <c:dLbl>
              <c:idx val="646"/>
              <c:tx>
                <c:rich>
                  <a:bodyPr/>
                  <a:lstStyle/>
                  <a:p>
                    <a:r>
                      <a:rPr lang="en-US"/>
                      <a:t>Obs651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2-46C3-44C3-9E8D-F26910FCE69E}"/>
                </c:ext>
              </c:extLst>
            </c:dLbl>
            <c:dLbl>
              <c:idx val="647"/>
              <c:tx>
                <c:rich>
                  <a:bodyPr/>
                  <a:lstStyle/>
                  <a:p>
                    <a:r>
                      <a:rPr lang="en-US"/>
                      <a:t>Obs652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3-46C3-44C3-9E8D-F26910FCE69E}"/>
                </c:ext>
              </c:extLst>
            </c:dLbl>
            <c:dLbl>
              <c:idx val="648"/>
              <c:tx>
                <c:rich>
                  <a:bodyPr/>
                  <a:lstStyle/>
                  <a:p>
                    <a:r>
                      <a:rPr lang="en-US"/>
                      <a:t>Obs653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4-46C3-44C3-9E8D-F26910FCE69E}"/>
                </c:ext>
              </c:extLst>
            </c:dLbl>
            <c:dLbl>
              <c:idx val="649"/>
              <c:tx>
                <c:rich>
                  <a:bodyPr/>
                  <a:lstStyle/>
                  <a:p>
                    <a:r>
                      <a:rPr lang="en-US"/>
                      <a:t>Obs654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5-46C3-44C3-9E8D-F26910FCE69E}"/>
                </c:ext>
              </c:extLst>
            </c:dLbl>
            <c:dLbl>
              <c:idx val="650"/>
              <c:tx>
                <c:rich>
                  <a:bodyPr/>
                  <a:lstStyle/>
                  <a:p>
                    <a:r>
                      <a:rPr lang="en-US"/>
                      <a:t>Obs655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6-46C3-44C3-9E8D-F26910FCE69E}"/>
                </c:ext>
              </c:extLst>
            </c:dLbl>
            <c:dLbl>
              <c:idx val="651"/>
              <c:tx>
                <c:rich>
                  <a:bodyPr/>
                  <a:lstStyle/>
                  <a:p>
                    <a:r>
                      <a:rPr lang="en-US"/>
                      <a:t>Obs656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7-46C3-44C3-9E8D-F26910FCE69E}"/>
                </c:ext>
              </c:extLst>
            </c:dLbl>
            <c:dLbl>
              <c:idx val="652"/>
              <c:tx>
                <c:rich>
                  <a:bodyPr/>
                  <a:lstStyle/>
                  <a:p>
                    <a:r>
                      <a:rPr lang="en-US"/>
                      <a:t>Obs657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8-46C3-44C3-9E8D-F26910FCE69E}"/>
                </c:ext>
              </c:extLst>
            </c:dLbl>
            <c:dLbl>
              <c:idx val="653"/>
              <c:tx>
                <c:rich>
                  <a:bodyPr/>
                  <a:lstStyle/>
                  <a:p>
                    <a:r>
                      <a:rPr lang="en-US"/>
                      <a:t>Obs658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9-46C3-44C3-9E8D-F26910FCE69E}"/>
                </c:ext>
              </c:extLst>
            </c:dLbl>
            <c:dLbl>
              <c:idx val="654"/>
              <c:tx>
                <c:rich>
                  <a:bodyPr/>
                  <a:lstStyle/>
                  <a:p>
                    <a:r>
                      <a:rPr lang="en-US"/>
                      <a:t>Obs659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A-46C3-44C3-9E8D-F26910FCE69E}"/>
                </c:ext>
              </c:extLst>
            </c:dLbl>
            <c:dLbl>
              <c:idx val="655"/>
              <c:tx>
                <c:rich>
                  <a:bodyPr/>
                  <a:lstStyle/>
                  <a:p>
                    <a:r>
                      <a:rPr lang="en-US"/>
                      <a:t>Obs660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B-46C3-44C3-9E8D-F26910FCE69E}"/>
                </c:ext>
              </c:extLst>
            </c:dLbl>
            <c:dLbl>
              <c:idx val="656"/>
              <c:tx>
                <c:rich>
                  <a:bodyPr/>
                  <a:lstStyle/>
                  <a:p>
                    <a:r>
                      <a:rPr lang="en-US"/>
                      <a:t>Obs661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C-46C3-44C3-9E8D-F26910FCE69E}"/>
                </c:ext>
              </c:extLst>
            </c:dLbl>
            <c:dLbl>
              <c:idx val="657"/>
              <c:tx>
                <c:rich>
                  <a:bodyPr/>
                  <a:lstStyle/>
                  <a:p>
                    <a:r>
                      <a:rPr lang="en-US"/>
                      <a:t>Obs662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D-46C3-44C3-9E8D-F26910FCE69E}"/>
                </c:ext>
              </c:extLst>
            </c:dLbl>
            <c:dLbl>
              <c:idx val="658"/>
              <c:tx>
                <c:rich>
                  <a:bodyPr/>
                  <a:lstStyle/>
                  <a:p>
                    <a:r>
                      <a:rPr lang="en-US"/>
                      <a:t>Obs663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E-46C3-44C3-9E8D-F26910FCE69E}"/>
                </c:ext>
              </c:extLst>
            </c:dLbl>
            <c:dLbl>
              <c:idx val="659"/>
              <c:tx>
                <c:rich>
                  <a:bodyPr/>
                  <a:lstStyle/>
                  <a:p>
                    <a:r>
                      <a:rPr lang="en-US"/>
                      <a:t>Obs664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9F-46C3-44C3-9E8D-F26910FCE69E}"/>
                </c:ext>
              </c:extLst>
            </c:dLbl>
            <c:dLbl>
              <c:idx val="660"/>
              <c:tx>
                <c:rich>
                  <a:bodyPr/>
                  <a:lstStyle/>
                  <a:p>
                    <a:r>
                      <a:rPr lang="en-US"/>
                      <a:t>Obs665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0-46C3-44C3-9E8D-F26910FCE69E}"/>
                </c:ext>
              </c:extLst>
            </c:dLbl>
            <c:dLbl>
              <c:idx val="661"/>
              <c:tx>
                <c:rich>
                  <a:bodyPr/>
                  <a:lstStyle/>
                  <a:p>
                    <a:r>
                      <a:rPr lang="en-US"/>
                      <a:t>Obs666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1-46C3-44C3-9E8D-F26910FCE69E}"/>
                </c:ext>
              </c:extLst>
            </c:dLbl>
            <c:dLbl>
              <c:idx val="662"/>
              <c:tx>
                <c:rich>
                  <a:bodyPr/>
                  <a:lstStyle/>
                  <a:p>
                    <a:r>
                      <a:rPr lang="en-US"/>
                      <a:t>Obs667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2-46C3-44C3-9E8D-F26910FCE69E}"/>
                </c:ext>
              </c:extLst>
            </c:dLbl>
            <c:dLbl>
              <c:idx val="663"/>
              <c:tx>
                <c:rich>
                  <a:bodyPr/>
                  <a:lstStyle/>
                  <a:p>
                    <a:r>
                      <a:rPr lang="en-US"/>
                      <a:t>Obs669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3-46C3-44C3-9E8D-F26910FCE69E}"/>
                </c:ext>
              </c:extLst>
            </c:dLbl>
            <c:dLbl>
              <c:idx val="664"/>
              <c:tx>
                <c:rich>
                  <a:bodyPr/>
                  <a:lstStyle/>
                  <a:p>
                    <a:r>
                      <a:rPr lang="en-US"/>
                      <a:t>Obs670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4-46C3-44C3-9E8D-F26910FCE69E}"/>
                </c:ext>
              </c:extLst>
            </c:dLbl>
            <c:dLbl>
              <c:idx val="665"/>
              <c:tx>
                <c:rich>
                  <a:bodyPr/>
                  <a:lstStyle/>
                  <a:p>
                    <a:r>
                      <a:rPr lang="en-US"/>
                      <a:t>Obs671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5-46C3-44C3-9E8D-F26910FCE69E}"/>
                </c:ext>
              </c:extLst>
            </c:dLbl>
            <c:dLbl>
              <c:idx val="666"/>
              <c:tx>
                <c:rich>
                  <a:bodyPr/>
                  <a:lstStyle/>
                  <a:p>
                    <a:r>
                      <a:rPr lang="en-US"/>
                      <a:t>Obs672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6-46C3-44C3-9E8D-F26910FCE69E}"/>
                </c:ext>
              </c:extLst>
            </c:dLbl>
            <c:dLbl>
              <c:idx val="667"/>
              <c:tx>
                <c:rich>
                  <a:bodyPr/>
                  <a:lstStyle/>
                  <a:p>
                    <a:r>
                      <a:rPr lang="en-US"/>
                      <a:t>Obs673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7-46C3-44C3-9E8D-F26910FCE69E}"/>
                </c:ext>
              </c:extLst>
            </c:dLbl>
            <c:dLbl>
              <c:idx val="668"/>
              <c:tx>
                <c:rich>
                  <a:bodyPr/>
                  <a:lstStyle/>
                  <a:p>
                    <a:r>
                      <a:rPr lang="en-US"/>
                      <a:t>Obs674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8-46C3-44C3-9E8D-F26910FCE69E}"/>
                </c:ext>
              </c:extLst>
            </c:dLbl>
            <c:dLbl>
              <c:idx val="669"/>
              <c:tx>
                <c:rich>
                  <a:bodyPr/>
                  <a:lstStyle/>
                  <a:p>
                    <a:r>
                      <a:rPr lang="en-US"/>
                      <a:t>Obs675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9-46C3-44C3-9E8D-F26910FCE69E}"/>
                </c:ext>
              </c:extLst>
            </c:dLbl>
            <c:dLbl>
              <c:idx val="670"/>
              <c:tx>
                <c:rich>
                  <a:bodyPr/>
                  <a:lstStyle/>
                  <a:p>
                    <a:r>
                      <a:rPr lang="en-US"/>
                      <a:t>Obs676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A-46C3-44C3-9E8D-F26910FCE69E}"/>
                </c:ext>
              </c:extLst>
            </c:dLbl>
            <c:dLbl>
              <c:idx val="671"/>
              <c:tx>
                <c:rich>
                  <a:bodyPr/>
                  <a:lstStyle/>
                  <a:p>
                    <a:r>
                      <a:rPr lang="en-US"/>
                      <a:t>Obs677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B-46C3-44C3-9E8D-F26910FCE69E}"/>
                </c:ext>
              </c:extLst>
            </c:dLbl>
            <c:dLbl>
              <c:idx val="672"/>
              <c:tx>
                <c:rich>
                  <a:bodyPr/>
                  <a:lstStyle/>
                  <a:p>
                    <a:r>
                      <a:rPr lang="en-US"/>
                      <a:t>Obs678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C-46C3-44C3-9E8D-F26910FCE69E}"/>
                </c:ext>
              </c:extLst>
            </c:dLbl>
            <c:dLbl>
              <c:idx val="673"/>
              <c:tx>
                <c:rich>
                  <a:bodyPr/>
                  <a:lstStyle/>
                  <a:p>
                    <a:r>
                      <a:rPr lang="en-US"/>
                      <a:t>Obs679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D-46C3-44C3-9E8D-F26910FCE69E}"/>
                </c:ext>
              </c:extLst>
            </c:dLbl>
            <c:dLbl>
              <c:idx val="674"/>
              <c:tx>
                <c:rich>
                  <a:bodyPr/>
                  <a:lstStyle/>
                  <a:p>
                    <a:r>
                      <a:rPr lang="en-US"/>
                      <a:t>Obs680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E-46C3-44C3-9E8D-F26910FCE69E}"/>
                </c:ext>
              </c:extLst>
            </c:dLbl>
            <c:dLbl>
              <c:idx val="675"/>
              <c:tx>
                <c:rich>
                  <a:bodyPr/>
                  <a:lstStyle/>
                  <a:p>
                    <a:r>
                      <a:rPr lang="en-US"/>
                      <a:t>Obs681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AF-46C3-44C3-9E8D-F26910FCE69E}"/>
                </c:ext>
              </c:extLst>
            </c:dLbl>
            <c:dLbl>
              <c:idx val="676"/>
              <c:tx>
                <c:rich>
                  <a:bodyPr/>
                  <a:lstStyle/>
                  <a:p>
                    <a:r>
                      <a:rPr lang="en-US"/>
                      <a:t>Obs682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0-46C3-44C3-9E8D-F26910FCE69E}"/>
                </c:ext>
              </c:extLst>
            </c:dLbl>
            <c:dLbl>
              <c:idx val="677"/>
              <c:tx>
                <c:rich>
                  <a:bodyPr/>
                  <a:lstStyle/>
                  <a:p>
                    <a:r>
                      <a:rPr lang="en-US"/>
                      <a:t>Obs683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1-46C3-44C3-9E8D-F26910FCE69E}"/>
                </c:ext>
              </c:extLst>
            </c:dLbl>
            <c:dLbl>
              <c:idx val="678"/>
              <c:tx>
                <c:rich>
                  <a:bodyPr/>
                  <a:lstStyle/>
                  <a:p>
                    <a:r>
                      <a:rPr lang="en-US"/>
                      <a:t>Obs684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2-46C3-44C3-9E8D-F26910FCE69E}"/>
                </c:ext>
              </c:extLst>
            </c:dLbl>
            <c:dLbl>
              <c:idx val="679"/>
              <c:tx>
                <c:rich>
                  <a:bodyPr/>
                  <a:lstStyle/>
                  <a:p>
                    <a:r>
                      <a:rPr lang="en-US"/>
                      <a:t>Obs685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3-46C3-44C3-9E8D-F26910FCE69E}"/>
                </c:ext>
              </c:extLst>
            </c:dLbl>
            <c:dLbl>
              <c:idx val="680"/>
              <c:tx>
                <c:rich>
                  <a:bodyPr/>
                  <a:lstStyle/>
                  <a:p>
                    <a:r>
                      <a:rPr lang="en-US"/>
                      <a:t>Obs686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4-46C3-44C3-9E8D-F26910FCE69E}"/>
                </c:ext>
              </c:extLst>
            </c:dLbl>
            <c:dLbl>
              <c:idx val="681"/>
              <c:tx>
                <c:rich>
                  <a:bodyPr/>
                  <a:lstStyle/>
                  <a:p>
                    <a:r>
                      <a:rPr lang="en-US"/>
                      <a:t>Obs687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5-46C3-44C3-9E8D-F26910FCE69E}"/>
                </c:ext>
              </c:extLst>
            </c:dLbl>
            <c:dLbl>
              <c:idx val="682"/>
              <c:tx>
                <c:rich>
                  <a:bodyPr/>
                  <a:lstStyle/>
                  <a:p>
                    <a:r>
                      <a:rPr lang="en-US"/>
                      <a:t>Obs688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6-46C3-44C3-9E8D-F26910FCE69E}"/>
                </c:ext>
              </c:extLst>
            </c:dLbl>
            <c:dLbl>
              <c:idx val="683"/>
              <c:tx>
                <c:rich>
                  <a:bodyPr/>
                  <a:lstStyle/>
                  <a:p>
                    <a:r>
                      <a:rPr lang="en-US"/>
                      <a:t>Obs689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7-46C3-44C3-9E8D-F26910FCE69E}"/>
                </c:ext>
              </c:extLst>
            </c:dLbl>
            <c:dLbl>
              <c:idx val="684"/>
              <c:tx>
                <c:rich>
                  <a:bodyPr/>
                  <a:lstStyle/>
                  <a:p>
                    <a:r>
                      <a:rPr lang="en-US"/>
                      <a:t>Obs690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8-46C3-44C3-9E8D-F26910FCE69E}"/>
                </c:ext>
              </c:extLst>
            </c:dLbl>
            <c:dLbl>
              <c:idx val="685"/>
              <c:tx>
                <c:rich>
                  <a:bodyPr/>
                  <a:lstStyle/>
                  <a:p>
                    <a:r>
                      <a:rPr lang="en-US"/>
                      <a:t>Obs691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9-46C3-44C3-9E8D-F26910FCE69E}"/>
                </c:ext>
              </c:extLst>
            </c:dLbl>
            <c:dLbl>
              <c:idx val="686"/>
              <c:tx>
                <c:rich>
                  <a:bodyPr/>
                  <a:lstStyle/>
                  <a:p>
                    <a:r>
                      <a:rPr lang="en-US"/>
                      <a:t>Obs692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A-46C3-44C3-9E8D-F26910FCE69E}"/>
                </c:ext>
              </c:extLst>
            </c:dLbl>
            <c:dLbl>
              <c:idx val="687"/>
              <c:tx>
                <c:rich>
                  <a:bodyPr/>
                  <a:lstStyle/>
                  <a:p>
                    <a:r>
                      <a:rPr lang="en-US"/>
                      <a:t>Obs693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B-46C3-44C3-9E8D-F26910FCE69E}"/>
                </c:ext>
              </c:extLst>
            </c:dLbl>
            <c:dLbl>
              <c:idx val="688"/>
              <c:tx>
                <c:rich>
                  <a:bodyPr/>
                  <a:lstStyle/>
                  <a:p>
                    <a:r>
                      <a:rPr lang="en-US"/>
                      <a:t>Obs695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C-46C3-44C3-9E8D-F26910FCE69E}"/>
                </c:ext>
              </c:extLst>
            </c:dLbl>
            <c:dLbl>
              <c:idx val="689"/>
              <c:tx>
                <c:rich>
                  <a:bodyPr/>
                  <a:lstStyle/>
                  <a:p>
                    <a:r>
                      <a:rPr lang="en-US"/>
                      <a:t>Obs696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D-46C3-44C3-9E8D-F26910FCE69E}"/>
                </c:ext>
              </c:extLst>
            </c:dLbl>
            <c:dLbl>
              <c:idx val="690"/>
              <c:tx>
                <c:rich>
                  <a:bodyPr/>
                  <a:lstStyle/>
                  <a:p>
                    <a:r>
                      <a:rPr lang="en-US"/>
                      <a:t>Obs697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E-46C3-44C3-9E8D-F26910FCE69E}"/>
                </c:ext>
              </c:extLst>
            </c:dLbl>
            <c:dLbl>
              <c:idx val="691"/>
              <c:tx>
                <c:rich>
                  <a:bodyPr/>
                  <a:lstStyle/>
                  <a:p>
                    <a:r>
                      <a:rPr lang="en-US"/>
                      <a:t>Obs698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BF-46C3-44C3-9E8D-F26910FCE69E}"/>
                </c:ext>
              </c:extLst>
            </c:dLbl>
            <c:dLbl>
              <c:idx val="692"/>
              <c:tx>
                <c:rich>
                  <a:bodyPr/>
                  <a:lstStyle/>
                  <a:p>
                    <a:r>
                      <a:rPr lang="en-US"/>
                      <a:t>Obs699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0-46C3-44C3-9E8D-F26910FCE69E}"/>
                </c:ext>
              </c:extLst>
            </c:dLbl>
            <c:dLbl>
              <c:idx val="693"/>
              <c:tx>
                <c:rich>
                  <a:bodyPr/>
                  <a:lstStyle/>
                  <a:p>
                    <a:r>
                      <a:rPr lang="en-US"/>
                      <a:t>Obs700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1-46C3-44C3-9E8D-F26910FCE69E}"/>
                </c:ext>
              </c:extLst>
            </c:dLbl>
            <c:dLbl>
              <c:idx val="694"/>
              <c:tx>
                <c:rich>
                  <a:bodyPr/>
                  <a:lstStyle/>
                  <a:p>
                    <a:r>
                      <a:rPr lang="en-US"/>
                      <a:t>Obs701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2-46C3-44C3-9E8D-F26910FCE69E}"/>
                </c:ext>
              </c:extLst>
            </c:dLbl>
            <c:dLbl>
              <c:idx val="695"/>
              <c:tx>
                <c:rich>
                  <a:bodyPr/>
                  <a:lstStyle/>
                  <a:p>
                    <a:r>
                      <a:rPr lang="en-US"/>
                      <a:t>Obs702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3-46C3-44C3-9E8D-F26910FCE69E}"/>
                </c:ext>
              </c:extLst>
            </c:dLbl>
            <c:dLbl>
              <c:idx val="696"/>
              <c:tx>
                <c:rich>
                  <a:bodyPr/>
                  <a:lstStyle/>
                  <a:p>
                    <a:r>
                      <a:rPr lang="en-US"/>
                      <a:t>Obs703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4-46C3-44C3-9E8D-F26910FCE69E}"/>
                </c:ext>
              </c:extLst>
            </c:dLbl>
            <c:dLbl>
              <c:idx val="697"/>
              <c:tx>
                <c:rich>
                  <a:bodyPr/>
                  <a:lstStyle/>
                  <a:p>
                    <a:r>
                      <a:rPr lang="en-US"/>
                      <a:t>Obs704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5-46C3-44C3-9E8D-F26910FCE69E}"/>
                </c:ext>
              </c:extLst>
            </c:dLbl>
            <c:dLbl>
              <c:idx val="698"/>
              <c:tx>
                <c:rich>
                  <a:bodyPr/>
                  <a:lstStyle/>
                  <a:p>
                    <a:r>
                      <a:rPr lang="en-US"/>
                      <a:t>Obs705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6-46C3-44C3-9E8D-F26910FCE69E}"/>
                </c:ext>
              </c:extLst>
            </c:dLbl>
            <c:dLbl>
              <c:idx val="699"/>
              <c:tx>
                <c:rich>
                  <a:bodyPr/>
                  <a:lstStyle/>
                  <a:p>
                    <a:r>
                      <a:rPr lang="en-US"/>
                      <a:t>Obs706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7-46C3-44C3-9E8D-F26910FCE69E}"/>
                </c:ext>
              </c:extLst>
            </c:dLbl>
            <c:dLbl>
              <c:idx val="700"/>
              <c:tx>
                <c:rich>
                  <a:bodyPr/>
                  <a:lstStyle/>
                  <a:p>
                    <a:r>
                      <a:rPr lang="en-US"/>
                      <a:t>Obs707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8-46C3-44C3-9E8D-F26910FCE69E}"/>
                </c:ext>
              </c:extLst>
            </c:dLbl>
            <c:dLbl>
              <c:idx val="701"/>
              <c:tx>
                <c:rich>
                  <a:bodyPr/>
                  <a:lstStyle/>
                  <a:p>
                    <a:r>
                      <a:rPr lang="en-US"/>
                      <a:t>Obs708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9-46C3-44C3-9E8D-F26910FCE69E}"/>
                </c:ext>
              </c:extLst>
            </c:dLbl>
            <c:dLbl>
              <c:idx val="702"/>
              <c:tx>
                <c:rich>
                  <a:bodyPr/>
                  <a:lstStyle/>
                  <a:p>
                    <a:r>
                      <a:rPr lang="en-US"/>
                      <a:t>Obs709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A-46C3-44C3-9E8D-F26910FCE69E}"/>
                </c:ext>
              </c:extLst>
            </c:dLbl>
            <c:dLbl>
              <c:idx val="703"/>
              <c:tx>
                <c:rich>
                  <a:bodyPr/>
                  <a:lstStyle/>
                  <a:p>
                    <a:r>
                      <a:rPr lang="en-US"/>
                      <a:t>Obs710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B-46C3-44C3-9E8D-F26910FCE69E}"/>
                </c:ext>
              </c:extLst>
            </c:dLbl>
            <c:dLbl>
              <c:idx val="704"/>
              <c:tx>
                <c:rich>
                  <a:bodyPr/>
                  <a:lstStyle/>
                  <a:p>
                    <a:r>
                      <a:rPr lang="en-US"/>
                      <a:t>Obs711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C-46C3-44C3-9E8D-F26910FCE69E}"/>
                </c:ext>
              </c:extLst>
            </c:dLbl>
            <c:dLbl>
              <c:idx val="705"/>
              <c:tx>
                <c:rich>
                  <a:bodyPr/>
                  <a:lstStyle/>
                  <a:p>
                    <a:r>
                      <a:rPr lang="en-US"/>
                      <a:t>Obs712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D-46C3-44C3-9E8D-F26910FCE69E}"/>
                </c:ext>
              </c:extLst>
            </c:dLbl>
            <c:dLbl>
              <c:idx val="706"/>
              <c:tx>
                <c:rich>
                  <a:bodyPr/>
                  <a:lstStyle/>
                  <a:p>
                    <a:r>
                      <a:rPr lang="en-US"/>
                      <a:t>Obs713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E-46C3-44C3-9E8D-F26910FCE69E}"/>
                </c:ext>
              </c:extLst>
            </c:dLbl>
            <c:dLbl>
              <c:idx val="707"/>
              <c:tx>
                <c:rich>
                  <a:bodyPr/>
                  <a:lstStyle/>
                  <a:p>
                    <a:r>
                      <a:rPr lang="en-US"/>
                      <a:t>Obs714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CF-46C3-44C3-9E8D-F26910FCE69E}"/>
                </c:ext>
              </c:extLst>
            </c:dLbl>
            <c:dLbl>
              <c:idx val="708"/>
              <c:tx>
                <c:rich>
                  <a:bodyPr/>
                  <a:lstStyle/>
                  <a:p>
                    <a:r>
                      <a:rPr lang="en-US"/>
                      <a:t>Obs715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0-46C3-44C3-9E8D-F26910FCE69E}"/>
                </c:ext>
              </c:extLst>
            </c:dLbl>
            <c:dLbl>
              <c:idx val="709"/>
              <c:tx>
                <c:rich>
                  <a:bodyPr/>
                  <a:lstStyle/>
                  <a:p>
                    <a:r>
                      <a:rPr lang="en-US"/>
                      <a:t>Obs716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1-46C3-44C3-9E8D-F26910FCE69E}"/>
                </c:ext>
              </c:extLst>
            </c:dLbl>
            <c:dLbl>
              <c:idx val="710"/>
              <c:tx>
                <c:rich>
                  <a:bodyPr/>
                  <a:lstStyle/>
                  <a:p>
                    <a:r>
                      <a:rPr lang="en-US"/>
                      <a:t>Obs717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2-46C3-44C3-9E8D-F26910FCE69E}"/>
                </c:ext>
              </c:extLst>
            </c:dLbl>
            <c:dLbl>
              <c:idx val="711"/>
              <c:tx>
                <c:rich>
                  <a:bodyPr/>
                  <a:lstStyle/>
                  <a:p>
                    <a:r>
                      <a:rPr lang="en-US"/>
                      <a:t>Obs718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3-46C3-44C3-9E8D-F26910FCE69E}"/>
                </c:ext>
              </c:extLst>
            </c:dLbl>
            <c:dLbl>
              <c:idx val="712"/>
              <c:tx>
                <c:rich>
                  <a:bodyPr/>
                  <a:lstStyle/>
                  <a:p>
                    <a:r>
                      <a:rPr lang="en-US"/>
                      <a:t>Obs719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4-46C3-44C3-9E8D-F26910FCE69E}"/>
                </c:ext>
              </c:extLst>
            </c:dLbl>
            <c:dLbl>
              <c:idx val="713"/>
              <c:tx>
                <c:rich>
                  <a:bodyPr/>
                  <a:lstStyle/>
                  <a:p>
                    <a:r>
                      <a:rPr lang="en-US"/>
                      <a:t>Obs720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5-46C3-44C3-9E8D-F26910FCE69E}"/>
                </c:ext>
              </c:extLst>
            </c:dLbl>
            <c:dLbl>
              <c:idx val="714"/>
              <c:tx>
                <c:rich>
                  <a:bodyPr/>
                  <a:lstStyle/>
                  <a:p>
                    <a:r>
                      <a:rPr lang="en-US"/>
                      <a:t>Obs721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6-46C3-44C3-9E8D-F26910FCE69E}"/>
                </c:ext>
              </c:extLst>
            </c:dLbl>
            <c:dLbl>
              <c:idx val="715"/>
              <c:tx>
                <c:rich>
                  <a:bodyPr/>
                  <a:lstStyle/>
                  <a:p>
                    <a:r>
                      <a:rPr lang="en-US"/>
                      <a:t>Obs722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7-46C3-44C3-9E8D-F26910FCE69E}"/>
                </c:ext>
              </c:extLst>
            </c:dLbl>
            <c:dLbl>
              <c:idx val="716"/>
              <c:tx>
                <c:rich>
                  <a:bodyPr/>
                  <a:lstStyle/>
                  <a:p>
                    <a:r>
                      <a:rPr lang="en-US"/>
                      <a:t>Obs723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8-46C3-44C3-9E8D-F26910FCE69E}"/>
                </c:ext>
              </c:extLst>
            </c:dLbl>
            <c:dLbl>
              <c:idx val="717"/>
              <c:tx>
                <c:rich>
                  <a:bodyPr/>
                  <a:lstStyle/>
                  <a:p>
                    <a:r>
                      <a:rPr lang="en-US"/>
                      <a:t>Obs724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9-46C3-44C3-9E8D-F26910FCE69E}"/>
                </c:ext>
              </c:extLst>
            </c:dLbl>
            <c:dLbl>
              <c:idx val="718"/>
              <c:tx>
                <c:rich>
                  <a:bodyPr/>
                  <a:lstStyle/>
                  <a:p>
                    <a:r>
                      <a:rPr lang="en-US"/>
                      <a:t>Obs725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A-46C3-44C3-9E8D-F26910FCE69E}"/>
                </c:ext>
              </c:extLst>
            </c:dLbl>
            <c:dLbl>
              <c:idx val="719"/>
              <c:tx>
                <c:rich>
                  <a:bodyPr/>
                  <a:lstStyle/>
                  <a:p>
                    <a:r>
                      <a:rPr lang="en-US"/>
                      <a:t>Obs726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B-46C3-44C3-9E8D-F26910FCE69E}"/>
                </c:ext>
              </c:extLst>
            </c:dLbl>
            <c:dLbl>
              <c:idx val="720"/>
              <c:tx>
                <c:rich>
                  <a:bodyPr/>
                  <a:lstStyle/>
                  <a:p>
                    <a:r>
                      <a:rPr lang="en-US"/>
                      <a:t>Obs727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C-46C3-44C3-9E8D-F26910FCE69E}"/>
                </c:ext>
              </c:extLst>
            </c:dLbl>
            <c:dLbl>
              <c:idx val="721"/>
              <c:tx>
                <c:rich>
                  <a:bodyPr/>
                  <a:lstStyle/>
                  <a:p>
                    <a:r>
                      <a:rPr lang="en-US"/>
                      <a:t>Obs728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D-46C3-44C3-9E8D-F26910FCE69E}"/>
                </c:ext>
              </c:extLst>
            </c:dLbl>
            <c:dLbl>
              <c:idx val="722"/>
              <c:tx>
                <c:rich>
                  <a:bodyPr/>
                  <a:lstStyle/>
                  <a:p>
                    <a:r>
                      <a:rPr lang="en-US"/>
                      <a:t>Obs729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E-46C3-44C3-9E8D-F26910FCE69E}"/>
                </c:ext>
              </c:extLst>
            </c:dLbl>
            <c:dLbl>
              <c:idx val="723"/>
              <c:tx>
                <c:rich>
                  <a:bodyPr/>
                  <a:lstStyle/>
                  <a:p>
                    <a:r>
                      <a:rPr lang="en-US"/>
                      <a:t>Obs730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DF-46C3-44C3-9E8D-F26910FCE69E}"/>
                </c:ext>
              </c:extLst>
            </c:dLbl>
            <c:dLbl>
              <c:idx val="724"/>
              <c:tx>
                <c:rich>
                  <a:bodyPr/>
                  <a:lstStyle/>
                  <a:p>
                    <a:r>
                      <a:rPr lang="en-US"/>
                      <a:t>Obs731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0-46C3-44C3-9E8D-F26910FCE69E}"/>
                </c:ext>
              </c:extLst>
            </c:dLbl>
            <c:dLbl>
              <c:idx val="725"/>
              <c:tx>
                <c:rich>
                  <a:bodyPr/>
                  <a:lstStyle/>
                  <a:p>
                    <a:r>
                      <a:rPr lang="en-US"/>
                      <a:t>Obs732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1-46C3-44C3-9E8D-F26910FCE69E}"/>
                </c:ext>
              </c:extLst>
            </c:dLbl>
            <c:dLbl>
              <c:idx val="726"/>
              <c:tx>
                <c:rich>
                  <a:bodyPr/>
                  <a:lstStyle/>
                  <a:p>
                    <a:r>
                      <a:rPr lang="en-US"/>
                      <a:t>Obs733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2-46C3-44C3-9E8D-F26910FCE69E}"/>
                </c:ext>
              </c:extLst>
            </c:dLbl>
            <c:dLbl>
              <c:idx val="727"/>
              <c:tx>
                <c:rich>
                  <a:bodyPr/>
                  <a:lstStyle/>
                  <a:p>
                    <a:r>
                      <a:rPr lang="en-US"/>
                      <a:t>Obs734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3-46C3-44C3-9E8D-F26910FCE69E}"/>
                </c:ext>
              </c:extLst>
            </c:dLbl>
            <c:dLbl>
              <c:idx val="728"/>
              <c:tx>
                <c:rich>
                  <a:bodyPr/>
                  <a:lstStyle/>
                  <a:p>
                    <a:r>
                      <a:rPr lang="en-US"/>
                      <a:t>Obs735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4-46C3-44C3-9E8D-F26910FCE69E}"/>
                </c:ext>
              </c:extLst>
            </c:dLbl>
            <c:dLbl>
              <c:idx val="729"/>
              <c:tx>
                <c:rich>
                  <a:bodyPr/>
                  <a:lstStyle/>
                  <a:p>
                    <a:r>
                      <a:rPr lang="en-US"/>
                      <a:t>Obs736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5-46C3-44C3-9E8D-F26910FCE69E}"/>
                </c:ext>
              </c:extLst>
            </c:dLbl>
            <c:dLbl>
              <c:idx val="730"/>
              <c:tx>
                <c:rich>
                  <a:bodyPr/>
                  <a:lstStyle/>
                  <a:p>
                    <a:r>
                      <a:rPr lang="en-US"/>
                      <a:t>Obs737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6-46C3-44C3-9E8D-F26910FCE69E}"/>
                </c:ext>
              </c:extLst>
            </c:dLbl>
            <c:dLbl>
              <c:idx val="731"/>
              <c:tx>
                <c:rich>
                  <a:bodyPr/>
                  <a:lstStyle/>
                  <a:p>
                    <a:r>
                      <a:rPr lang="en-US"/>
                      <a:t>Obs738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7-46C3-44C3-9E8D-F26910FCE69E}"/>
                </c:ext>
              </c:extLst>
            </c:dLbl>
            <c:dLbl>
              <c:idx val="732"/>
              <c:tx>
                <c:rich>
                  <a:bodyPr/>
                  <a:lstStyle/>
                  <a:p>
                    <a:r>
                      <a:rPr lang="en-US"/>
                      <a:t>Obs739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8-46C3-44C3-9E8D-F26910FCE69E}"/>
                </c:ext>
              </c:extLst>
            </c:dLbl>
            <c:dLbl>
              <c:idx val="733"/>
              <c:tx>
                <c:rich>
                  <a:bodyPr/>
                  <a:lstStyle/>
                  <a:p>
                    <a:r>
                      <a:rPr lang="en-US"/>
                      <a:t>Obs740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9-46C3-44C3-9E8D-F26910FCE69E}"/>
                </c:ext>
              </c:extLst>
            </c:dLbl>
            <c:dLbl>
              <c:idx val="734"/>
              <c:tx>
                <c:rich>
                  <a:bodyPr/>
                  <a:lstStyle/>
                  <a:p>
                    <a:r>
                      <a:rPr lang="en-US"/>
                      <a:t>Obs741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A-46C3-44C3-9E8D-F26910FCE69E}"/>
                </c:ext>
              </c:extLst>
            </c:dLbl>
            <c:dLbl>
              <c:idx val="735"/>
              <c:tx>
                <c:rich>
                  <a:bodyPr/>
                  <a:lstStyle/>
                  <a:p>
                    <a:r>
                      <a:rPr lang="en-US"/>
                      <a:t>Obs742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B-46C3-44C3-9E8D-F26910FCE69E}"/>
                </c:ext>
              </c:extLst>
            </c:dLbl>
            <c:dLbl>
              <c:idx val="736"/>
              <c:tx>
                <c:rich>
                  <a:bodyPr/>
                  <a:lstStyle/>
                  <a:p>
                    <a:r>
                      <a:rPr lang="en-US"/>
                      <a:t>Obs743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C-46C3-44C3-9E8D-F26910FCE69E}"/>
                </c:ext>
              </c:extLst>
            </c:dLbl>
            <c:dLbl>
              <c:idx val="737"/>
              <c:tx>
                <c:rich>
                  <a:bodyPr/>
                  <a:lstStyle/>
                  <a:p>
                    <a:r>
                      <a:rPr lang="en-US"/>
                      <a:t>Obs744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D-46C3-44C3-9E8D-F26910FCE69E}"/>
                </c:ext>
              </c:extLst>
            </c:dLbl>
            <c:dLbl>
              <c:idx val="738"/>
              <c:tx>
                <c:rich>
                  <a:bodyPr/>
                  <a:lstStyle/>
                  <a:p>
                    <a:r>
                      <a:rPr lang="en-US"/>
                      <a:t>Obs745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E-46C3-44C3-9E8D-F26910FCE69E}"/>
                </c:ext>
              </c:extLst>
            </c:dLbl>
            <c:dLbl>
              <c:idx val="739"/>
              <c:tx>
                <c:rich>
                  <a:bodyPr/>
                  <a:lstStyle/>
                  <a:p>
                    <a:r>
                      <a:rPr lang="en-US"/>
                      <a:t>Obs746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EF-46C3-44C3-9E8D-F26910FCE69E}"/>
                </c:ext>
              </c:extLst>
            </c:dLbl>
            <c:dLbl>
              <c:idx val="740"/>
              <c:tx>
                <c:rich>
                  <a:bodyPr/>
                  <a:lstStyle/>
                  <a:p>
                    <a:r>
                      <a:rPr lang="en-US"/>
                      <a:t>Obs747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0-46C3-44C3-9E8D-F26910FCE69E}"/>
                </c:ext>
              </c:extLst>
            </c:dLbl>
            <c:dLbl>
              <c:idx val="741"/>
              <c:tx>
                <c:rich>
                  <a:bodyPr/>
                  <a:lstStyle/>
                  <a:p>
                    <a:r>
                      <a:rPr lang="en-US"/>
                      <a:t>Obs748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1-46C3-44C3-9E8D-F26910FCE69E}"/>
                </c:ext>
              </c:extLst>
            </c:dLbl>
            <c:dLbl>
              <c:idx val="742"/>
              <c:tx>
                <c:rich>
                  <a:bodyPr/>
                  <a:lstStyle/>
                  <a:p>
                    <a:r>
                      <a:rPr lang="en-US"/>
                      <a:t>Obs749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2-46C3-44C3-9E8D-F26910FCE69E}"/>
                </c:ext>
              </c:extLst>
            </c:dLbl>
            <c:dLbl>
              <c:idx val="743"/>
              <c:tx>
                <c:rich>
                  <a:bodyPr/>
                  <a:lstStyle/>
                  <a:p>
                    <a:r>
                      <a:rPr lang="en-US"/>
                      <a:t>Obs750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3-46C3-44C3-9E8D-F26910FCE69E}"/>
                </c:ext>
              </c:extLst>
            </c:dLbl>
            <c:dLbl>
              <c:idx val="744"/>
              <c:tx>
                <c:rich>
                  <a:bodyPr/>
                  <a:lstStyle/>
                  <a:p>
                    <a:r>
                      <a:rPr lang="en-US"/>
                      <a:t>Obs751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4-46C3-44C3-9E8D-F26910FCE69E}"/>
                </c:ext>
              </c:extLst>
            </c:dLbl>
            <c:dLbl>
              <c:idx val="745"/>
              <c:tx>
                <c:rich>
                  <a:bodyPr/>
                  <a:lstStyle/>
                  <a:p>
                    <a:r>
                      <a:rPr lang="en-US"/>
                      <a:t>Obs752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5-46C3-44C3-9E8D-F26910FCE69E}"/>
                </c:ext>
              </c:extLst>
            </c:dLbl>
            <c:dLbl>
              <c:idx val="746"/>
              <c:tx>
                <c:rich>
                  <a:bodyPr/>
                  <a:lstStyle/>
                  <a:p>
                    <a:r>
                      <a:rPr lang="en-US"/>
                      <a:t>Obs753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6-46C3-44C3-9E8D-F26910FCE69E}"/>
                </c:ext>
              </c:extLst>
            </c:dLbl>
            <c:dLbl>
              <c:idx val="747"/>
              <c:tx>
                <c:rich>
                  <a:bodyPr/>
                  <a:lstStyle/>
                  <a:p>
                    <a:r>
                      <a:rPr lang="en-US"/>
                      <a:t>Obs754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7-46C3-44C3-9E8D-F26910FCE69E}"/>
                </c:ext>
              </c:extLst>
            </c:dLbl>
            <c:dLbl>
              <c:idx val="748"/>
              <c:tx>
                <c:rich>
                  <a:bodyPr/>
                  <a:lstStyle/>
                  <a:p>
                    <a:r>
                      <a:rPr lang="en-US"/>
                      <a:t>Obs755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8-46C3-44C3-9E8D-F26910FCE69E}"/>
                </c:ext>
              </c:extLst>
            </c:dLbl>
            <c:dLbl>
              <c:idx val="749"/>
              <c:tx>
                <c:rich>
                  <a:bodyPr/>
                  <a:lstStyle/>
                  <a:p>
                    <a:r>
                      <a:rPr lang="en-US"/>
                      <a:t>Obs756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9-46C3-44C3-9E8D-F26910FCE69E}"/>
                </c:ext>
              </c:extLst>
            </c:dLbl>
            <c:dLbl>
              <c:idx val="750"/>
              <c:tx>
                <c:rich>
                  <a:bodyPr/>
                  <a:lstStyle/>
                  <a:p>
                    <a:r>
                      <a:rPr lang="en-US"/>
                      <a:t>Obs757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A-46C3-44C3-9E8D-F26910FCE69E}"/>
                </c:ext>
              </c:extLst>
            </c:dLbl>
            <c:dLbl>
              <c:idx val="751"/>
              <c:tx>
                <c:rich>
                  <a:bodyPr/>
                  <a:lstStyle/>
                  <a:p>
                    <a:r>
                      <a:rPr lang="en-US"/>
                      <a:t>Obs758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B-46C3-44C3-9E8D-F26910FCE69E}"/>
                </c:ext>
              </c:extLst>
            </c:dLbl>
            <c:dLbl>
              <c:idx val="752"/>
              <c:tx>
                <c:rich>
                  <a:bodyPr/>
                  <a:lstStyle/>
                  <a:p>
                    <a:r>
                      <a:rPr lang="en-US"/>
                      <a:t>Obs759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C-46C3-44C3-9E8D-F26910FCE69E}"/>
                </c:ext>
              </c:extLst>
            </c:dLbl>
            <c:dLbl>
              <c:idx val="753"/>
              <c:tx>
                <c:rich>
                  <a:bodyPr/>
                  <a:lstStyle/>
                  <a:p>
                    <a:r>
                      <a:rPr lang="en-US"/>
                      <a:t>Obs760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D-46C3-44C3-9E8D-F26910FCE69E}"/>
                </c:ext>
              </c:extLst>
            </c:dLbl>
            <c:dLbl>
              <c:idx val="754"/>
              <c:tx>
                <c:rich>
                  <a:bodyPr/>
                  <a:lstStyle/>
                  <a:p>
                    <a:r>
                      <a:rPr lang="en-US"/>
                      <a:t>Obs761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E-46C3-44C3-9E8D-F26910FCE69E}"/>
                </c:ext>
              </c:extLst>
            </c:dLbl>
            <c:dLbl>
              <c:idx val="755"/>
              <c:tx>
                <c:rich>
                  <a:bodyPr/>
                  <a:lstStyle/>
                  <a:p>
                    <a:r>
                      <a:rPr lang="en-US"/>
                      <a:t>Obs762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2FF-46C3-44C3-9E8D-F26910FCE69E}"/>
                </c:ext>
              </c:extLst>
            </c:dLbl>
            <c:dLbl>
              <c:idx val="756"/>
              <c:tx>
                <c:rich>
                  <a:bodyPr/>
                  <a:lstStyle/>
                  <a:p>
                    <a:r>
                      <a:rPr lang="en-US"/>
                      <a:t>Obs763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0-46C3-44C3-9E8D-F26910FCE69E}"/>
                </c:ext>
              </c:extLst>
            </c:dLbl>
            <c:dLbl>
              <c:idx val="757"/>
              <c:tx>
                <c:rich>
                  <a:bodyPr/>
                  <a:lstStyle/>
                  <a:p>
                    <a:r>
                      <a:rPr lang="en-US"/>
                      <a:t>Obs764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1-46C3-44C3-9E8D-F26910FCE69E}"/>
                </c:ext>
              </c:extLst>
            </c:dLbl>
            <c:dLbl>
              <c:idx val="758"/>
              <c:tx>
                <c:rich>
                  <a:bodyPr/>
                  <a:lstStyle/>
                  <a:p>
                    <a:r>
                      <a:rPr lang="en-US"/>
                      <a:t>Obs765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2-46C3-44C3-9E8D-F26910FCE69E}"/>
                </c:ext>
              </c:extLst>
            </c:dLbl>
            <c:dLbl>
              <c:idx val="759"/>
              <c:tx>
                <c:rich>
                  <a:bodyPr/>
                  <a:lstStyle/>
                  <a:p>
                    <a:r>
                      <a:rPr lang="en-US"/>
                      <a:t>Obs766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3-46C3-44C3-9E8D-F26910FCE69E}"/>
                </c:ext>
              </c:extLst>
            </c:dLbl>
            <c:dLbl>
              <c:idx val="760"/>
              <c:tx>
                <c:rich>
                  <a:bodyPr/>
                  <a:lstStyle/>
                  <a:p>
                    <a:r>
                      <a:rPr lang="en-US"/>
                      <a:t>Obs767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4-46C3-44C3-9E8D-F26910FCE69E}"/>
                </c:ext>
              </c:extLst>
            </c:dLbl>
            <c:dLbl>
              <c:idx val="761"/>
              <c:tx>
                <c:rich>
                  <a:bodyPr/>
                  <a:lstStyle/>
                  <a:p>
                    <a:r>
                      <a:rPr lang="en-US"/>
                      <a:t>Obs768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5-46C3-44C3-9E8D-F26910FCE69E}"/>
                </c:ext>
              </c:extLst>
            </c:dLbl>
            <c:dLbl>
              <c:idx val="762"/>
              <c:tx>
                <c:rich>
                  <a:bodyPr/>
                  <a:lstStyle/>
                  <a:p>
                    <a:r>
                      <a:rPr lang="en-US"/>
                      <a:t>Obs769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6-46C3-44C3-9E8D-F26910FCE69E}"/>
                </c:ext>
              </c:extLst>
            </c:dLbl>
            <c:dLbl>
              <c:idx val="763"/>
              <c:tx>
                <c:rich>
                  <a:bodyPr/>
                  <a:lstStyle/>
                  <a:p>
                    <a:r>
                      <a:rPr lang="en-US"/>
                      <a:t>Obs770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7-46C3-44C3-9E8D-F26910FCE69E}"/>
                </c:ext>
              </c:extLst>
            </c:dLbl>
            <c:dLbl>
              <c:idx val="764"/>
              <c:tx>
                <c:rich>
                  <a:bodyPr/>
                  <a:lstStyle/>
                  <a:p>
                    <a:r>
                      <a:rPr lang="en-US"/>
                      <a:t>Obs771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8-46C3-44C3-9E8D-F26910FCE69E}"/>
                </c:ext>
              </c:extLst>
            </c:dLbl>
            <c:dLbl>
              <c:idx val="765"/>
              <c:tx>
                <c:rich>
                  <a:bodyPr/>
                  <a:lstStyle/>
                  <a:p>
                    <a:r>
                      <a:rPr lang="en-US"/>
                      <a:t>Obs772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9-46C3-44C3-9E8D-F26910FCE69E}"/>
                </c:ext>
              </c:extLst>
            </c:dLbl>
            <c:dLbl>
              <c:idx val="766"/>
              <c:tx>
                <c:rich>
                  <a:bodyPr/>
                  <a:lstStyle/>
                  <a:p>
                    <a:r>
                      <a:rPr lang="en-US"/>
                      <a:t>Obs773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A-46C3-44C3-9E8D-F26910FCE69E}"/>
                </c:ext>
              </c:extLst>
            </c:dLbl>
            <c:dLbl>
              <c:idx val="767"/>
              <c:tx>
                <c:rich>
                  <a:bodyPr/>
                  <a:lstStyle/>
                  <a:p>
                    <a:r>
                      <a:rPr lang="en-US"/>
                      <a:t>Obs774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B-46C3-44C3-9E8D-F26910FCE69E}"/>
                </c:ext>
              </c:extLst>
            </c:dLbl>
            <c:dLbl>
              <c:idx val="768"/>
              <c:tx>
                <c:rich>
                  <a:bodyPr/>
                  <a:lstStyle/>
                  <a:p>
                    <a:r>
                      <a:rPr lang="en-US"/>
                      <a:t>Obs775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C-46C3-44C3-9E8D-F26910FCE69E}"/>
                </c:ext>
              </c:extLst>
            </c:dLbl>
            <c:dLbl>
              <c:idx val="769"/>
              <c:tx>
                <c:rich>
                  <a:bodyPr/>
                  <a:lstStyle/>
                  <a:p>
                    <a:r>
                      <a:rPr lang="en-US"/>
                      <a:t>Obs776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D-46C3-44C3-9E8D-F26910FCE69E}"/>
                </c:ext>
              </c:extLst>
            </c:dLbl>
            <c:dLbl>
              <c:idx val="770"/>
              <c:tx>
                <c:rich>
                  <a:bodyPr/>
                  <a:lstStyle/>
                  <a:p>
                    <a:r>
                      <a:rPr lang="en-US"/>
                      <a:t>Obs777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E-46C3-44C3-9E8D-F26910FCE69E}"/>
                </c:ext>
              </c:extLst>
            </c:dLbl>
            <c:dLbl>
              <c:idx val="771"/>
              <c:tx>
                <c:rich>
                  <a:bodyPr/>
                  <a:lstStyle/>
                  <a:p>
                    <a:r>
                      <a:rPr lang="en-US"/>
                      <a:t>Obs778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0F-46C3-44C3-9E8D-F26910FCE69E}"/>
                </c:ext>
              </c:extLst>
            </c:dLbl>
            <c:dLbl>
              <c:idx val="772"/>
              <c:tx>
                <c:rich>
                  <a:bodyPr/>
                  <a:lstStyle/>
                  <a:p>
                    <a:r>
                      <a:rPr lang="en-US"/>
                      <a:t>Obs779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0-46C3-44C3-9E8D-F26910FCE69E}"/>
                </c:ext>
              </c:extLst>
            </c:dLbl>
            <c:dLbl>
              <c:idx val="773"/>
              <c:tx>
                <c:rich>
                  <a:bodyPr/>
                  <a:lstStyle/>
                  <a:p>
                    <a:r>
                      <a:rPr lang="en-US"/>
                      <a:t>Obs780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1-46C3-44C3-9E8D-F26910FCE69E}"/>
                </c:ext>
              </c:extLst>
            </c:dLbl>
            <c:dLbl>
              <c:idx val="774"/>
              <c:tx>
                <c:rich>
                  <a:bodyPr/>
                  <a:lstStyle/>
                  <a:p>
                    <a:r>
                      <a:rPr lang="en-US"/>
                      <a:t>Obs781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2-46C3-44C3-9E8D-F26910FCE69E}"/>
                </c:ext>
              </c:extLst>
            </c:dLbl>
            <c:dLbl>
              <c:idx val="775"/>
              <c:tx>
                <c:rich>
                  <a:bodyPr/>
                  <a:lstStyle/>
                  <a:p>
                    <a:r>
                      <a:rPr lang="en-US"/>
                      <a:t>Obs782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3-46C3-44C3-9E8D-F26910FCE69E}"/>
                </c:ext>
              </c:extLst>
            </c:dLbl>
            <c:dLbl>
              <c:idx val="776"/>
              <c:tx>
                <c:rich>
                  <a:bodyPr/>
                  <a:lstStyle/>
                  <a:p>
                    <a:r>
                      <a:rPr lang="en-US"/>
                      <a:t>Obs783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4-46C3-44C3-9E8D-F26910FCE69E}"/>
                </c:ext>
              </c:extLst>
            </c:dLbl>
            <c:dLbl>
              <c:idx val="777"/>
              <c:tx>
                <c:rich>
                  <a:bodyPr/>
                  <a:lstStyle/>
                  <a:p>
                    <a:r>
                      <a:rPr lang="en-US"/>
                      <a:t>Obs784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5-46C3-44C3-9E8D-F26910FCE69E}"/>
                </c:ext>
              </c:extLst>
            </c:dLbl>
            <c:dLbl>
              <c:idx val="778"/>
              <c:tx>
                <c:rich>
                  <a:bodyPr/>
                  <a:lstStyle/>
                  <a:p>
                    <a:r>
                      <a:rPr lang="en-US"/>
                      <a:t>Obs785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6-46C3-44C3-9E8D-F26910FCE69E}"/>
                </c:ext>
              </c:extLst>
            </c:dLbl>
            <c:dLbl>
              <c:idx val="779"/>
              <c:tx>
                <c:rich>
                  <a:bodyPr/>
                  <a:lstStyle/>
                  <a:p>
                    <a:r>
                      <a:rPr lang="en-US"/>
                      <a:t>Obs786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7-46C3-44C3-9E8D-F26910FCE69E}"/>
                </c:ext>
              </c:extLst>
            </c:dLbl>
            <c:dLbl>
              <c:idx val="780"/>
              <c:tx>
                <c:rich>
                  <a:bodyPr/>
                  <a:lstStyle/>
                  <a:p>
                    <a:r>
                      <a:rPr lang="en-US"/>
                      <a:t>Obs787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8-46C3-44C3-9E8D-F26910FCE69E}"/>
                </c:ext>
              </c:extLst>
            </c:dLbl>
            <c:dLbl>
              <c:idx val="781"/>
              <c:tx>
                <c:rich>
                  <a:bodyPr/>
                  <a:lstStyle/>
                  <a:p>
                    <a:r>
                      <a:rPr lang="en-US"/>
                      <a:t>Obs788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9-46C3-44C3-9E8D-F26910FCE69E}"/>
                </c:ext>
              </c:extLst>
            </c:dLbl>
            <c:dLbl>
              <c:idx val="782"/>
              <c:tx>
                <c:rich>
                  <a:bodyPr/>
                  <a:lstStyle/>
                  <a:p>
                    <a:r>
                      <a:rPr lang="en-US"/>
                      <a:t>Obs789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A-46C3-44C3-9E8D-F26910FCE69E}"/>
                </c:ext>
              </c:extLst>
            </c:dLbl>
            <c:dLbl>
              <c:idx val="783"/>
              <c:tx>
                <c:rich>
                  <a:bodyPr/>
                  <a:lstStyle/>
                  <a:p>
                    <a:r>
                      <a:rPr lang="en-US"/>
                      <a:t>Obs790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B-46C3-44C3-9E8D-F26910FCE69E}"/>
                </c:ext>
              </c:extLst>
            </c:dLbl>
            <c:dLbl>
              <c:idx val="784"/>
              <c:tx>
                <c:rich>
                  <a:bodyPr/>
                  <a:lstStyle/>
                  <a:p>
                    <a:r>
                      <a:rPr lang="en-US"/>
                      <a:t>Obs791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C-46C3-44C3-9E8D-F26910FCE69E}"/>
                </c:ext>
              </c:extLst>
            </c:dLbl>
            <c:dLbl>
              <c:idx val="785"/>
              <c:tx>
                <c:rich>
                  <a:bodyPr/>
                  <a:lstStyle/>
                  <a:p>
                    <a:r>
                      <a:rPr lang="en-US"/>
                      <a:t>Obs792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D-46C3-44C3-9E8D-F26910FCE69E}"/>
                </c:ext>
              </c:extLst>
            </c:dLbl>
            <c:dLbl>
              <c:idx val="786"/>
              <c:tx>
                <c:rich>
                  <a:bodyPr/>
                  <a:lstStyle/>
                  <a:p>
                    <a:r>
                      <a:rPr lang="en-US"/>
                      <a:t>Obs793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E-46C3-44C3-9E8D-F26910FCE69E}"/>
                </c:ext>
              </c:extLst>
            </c:dLbl>
            <c:dLbl>
              <c:idx val="787"/>
              <c:tx>
                <c:rich>
                  <a:bodyPr/>
                  <a:lstStyle/>
                  <a:p>
                    <a:r>
                      <a:rPr lang="en-US"/>
                      <a:t>Obs794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1F-46C3-44C3-9E8D-F26910FCE69E}"/>
                </c:ext>
              </c:extLst>
            </c:dLbl>
            <c:dLbl>
              <c:idx val="788"/>
              <c:tx>
                <c:rich>
                  <a:bodyPr/>
                  <a:lstStyle/>
                  <a:p>
                    <a:r>
                      <a:rPr lang="en-US"/>
                      <a:t>Obs795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0-46C3-44C3-9E8D-F26910FCE69E}"/>
                </c:ext>
              </c:extLst>
            </c:dLbl>
            <c:dLbl>
              <c:idx val="789"/>
              <c:tx>
                <c:rich>
                  <a:bodyPr/>
                  <a:lstStyle/>
                  <a:p>
                    <a:r>
                      <a:rPr lang="en-US"/>
                      <a:t>Obs796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1-46C3-44C3-9E8D-F26910FCE69E}"/>
                </c:ext>
              </c:extLst>
            </c:dLbl>
            <c:dLbl>
              <c:idx val="790"/>
              <c:tx>
                <c:rich>
                  <a:bodyPr/>
                  <a:lstStyle/>
                  <a:p>
                    <a:r>
                      <a:rPr lang="en-US"/>
                      <a:t>Obs797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2-46C3-44C3-9E8D-F26910FCE69E}"/>
                </c:ext>
              </c:extLst>
            </c:dLbl>
            <c:dLbl>
              <c:idx val="791"/>
              <c:tx>
                <c:rich>
                  <a:bodyPr/>
                  <a:lstStyle/>
                  <a:p>
                    <a:r>
                      <a:rPr lang="en-US"/>
                      <a:t>Obs798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3-46C3-44C3-9E8D-F26910FCE69E}"/>
                </c:ext>
              </c:extLst>
            </c:dLbl>
            <c:dLbl>
              <c:idx val="792"/>
              <c:tx>
                <c:rich>
                  <a:bodyPr/>
                  <a:lstStyle/>
                  <a:p>
                    <a:r>
                      <a:rPr lang="en-US"/>
                      <a:t>Obs799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4-46C3-44C3-9E8D-F26910FCE69E}"/>
                </c:ext>
              </c:extLst>
            </c:dLbl>
            <c:dLbl>
              <c:idx val="793"/>
              <c:tx>
                <c:rich>
                  <a:bodyPr/>
                  <a:lstStyle/>
                  <a:p>
                    <a:r>
                      <a:rPr lang="en-US"/>
                      <a:t>Obs800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5-46C3-44C3-9E8D-F26910FCE69E}"/>
                </c:ext>
              </c:extLst>
            </c:dLbl>
            <c:dLbl>
              <c:idx val="794"/>
              <c:tx>
                <c:rich>
                  <a:bodyPr/>
                  <a:lstStyle/>
                  <a:p>
                    <a:r>
                      <a:rPr lang="en-US"/>
                      <a:t>Obs801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6-46C3-44C3-9E8D-F26910FCE69E}"/>
                </c:ext>
              </c:extLst>
            </c:dLbl>
            <c:dLbl>
              <c:idx val="795"/>
              <c:tx>
                <c:rich>
                  <a:bodyPr/>
                  <a:lstStyle/>
                  <a:p>
                    <a:r>
                      <a:rPr lang="en-US"/>
                      <a:t>Obs802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7-46C3-44C3-9E8D-F26910FCE69E}"/>
                </c:ext>
              </c:extLst>
            </c:dLbl>
            <c:dLbl>
              <c:idx val="796"/>
              <c:tx>
                <c:rich>
                  <a:bodyPr/>
                  <a:lstStyle/>
                  <a:p>
                    <a:r>
                      <a:rPr lang="en-US"/>
                      <a:t>Obs803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8-46C3-44C3-9E8D-F26910FCE69E}"/>
                </c:ext>
              </c:extLst>
            </c:dLbl>
            <c:dLbl>
              <c:idx val="797"/>
              <c:tx>
                <c:rich>
                  <a:bodyPr/>
                  <a:lstStyle/>
                  <a:p>
                    <a:r>
                      <a:rPr lang="en-US"/>
                      <a:t>Obs804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9-46C3-44C3-9E8D-F26910FCE69E}"/>
                </c:ext>
              </c:extLst>
            </c:dLbl>
            <c:dLbl>
              <c:idx val="798"/>
              <c:tx>
                <c:rich>
                  <a:bodyPr/>
                  <a:lstStyle/>
                  <a:p>
                    <a:r>
                      <a:rPr lang="en-US"/>
                      <a:t>Obs805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A-46C3-44C3-9E8D-F26910FCE69E}"/>
                </c:ext>
              </c:extLst>
            </c:dLbl>
            <c:dLbl>
              <c:idx val="799"/>
              <c:tx>
                <c:rich>
                  <a:bodyPr/>
                  <a:lstStyle/>
                  <a:p>
                    <a:r>
                      <a:rPr lang="en-US"/>
                      <a:t>Obs806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B-46C3-44C3-9E8D-F26910FCE69E}"/>
                </c:ext>
              </c:extLst>
            </c:dLbl>
            <c:dLbl>
              <c:idx val="800"/>
              <c:tx>
                <c:rich>
                  <a:bodyPr/>
                  <a:lstStyle/>
                  <a:p>
                    <a:r>
                      <a:rPr lang="en-US"/>
                      <a:t>Obs807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C-46C3-44C3-9E8D-F26910FCE69E}"/>
                </c:ext>
              </c:extLst>
            </c:dLbl>
            <c:dLbl>
              <c:idx val="801"/>
              <c:tx>
                <c:rich>
                  <a:bodyPr/>
                  <a:lstStyle/>
                  <a:p>
                    <a:r>
                      <a:rPr lang="en-US"/>
                      <a:t>Obs808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D-46C3-44C3-9E8D-F26910FCE69E}"/>
                </c:ext>
              </c:extLst>
            </c:dLbl>
            <c:dLbl>
              <c:idx val="802"/>
              <c:tx>
                <c:rich>
                  <a:bodyPr/>
                  <a:lstStyle/>
                  <a:p>
                    <a:r>
                      <a:rPr lang="en-US"/>
                      <a:t>Obs809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E-46C3-44C3-9E8D-F26910FCE69E}"/>
                </c:ext>
              </c:extLst>
            </c:dLbl>
            <c:dLbl>
              <c:idx val="803"/>
              <c:tx>
                <c:rich>
                  <a:bodyPr/>
                  <a:lstStyle/>
                  <a:p>
                    <a:r>
                      <a:rPr lang="en-US"/>
                      <a:t>Obs810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2F-46C3-44C3-9E8D-F26910FCE69E}"/>
                </c:ext>
              </c:extLst>
            </c:dLbl>
            <c:dLbl>
              <c:idx val="804"/>
              <c:tx>
                <c:rich>
                  <a:bodyPr/>
                  <a:lstStyle/>
                  <a:p>
                    <a:r>
                      <a:rPr lang="en-US"/>
                      <a:t>Obs811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0-46C3-44C3-9E8D-F26910FCE69E}"/>
                </c:ext>
              </c:extLst>
            </c:dLbl>
            <c:dLbl>
              <c:idx val="805"/>
              <c:tx>
                <c:rich>
                  <a:bodyPr/>
                  <a:lstStyle/>
                  <a:p>
                    <a:r>
                      <a:rPr lang="en-US"/>
                      <a:t>Obs812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1-46C3-44C3-9E8D-F26910FCE69E}"/>
                </c:ext>
              </c:extLst>
            </c:dLbl>
            <c:dLbl>
              <c:idx val="806"/>
              <c:tx>
                <c:rich>
                  <a:bodyPr/>
                  <a:lstStyle/>
                  <a:p>
                    <a:r>
                      <a:rPr lang="en-US"/>
                      <a:t>Obs813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2-46C3-44C3-9E8D-F26910FCE69E}"/>
                </c:ext>
              </c:extLst>
            </c:dLbl>
            <c:dLbl>
              <c:idx val="807"/>
              <c:tx>
                <c:rich>
                  <a:bodyPr/>
                  <a:lstStyle/>
                  <a:p>
                    <a:r>
                      <a:rPr lang="en-US"/>
                      <a:t>Obs814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3-46C3-44C3-9E8D-F26910FCE69E}"/>
                </c:ext>
              </c:extLst>
            </c:dLbl>
            <c:dLbl>
              <c:idx val="808"/>
              <c:tx>
                <c:rich>
                  <a:bodyPr/>
                  <a:lstStyle/>
                  <a:p>
                    <a:r>
                      <a:rPr lang="en-US"/>
                      <a:t>Obs815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4-46C3-44C3-9E8D-F26910FCE69E}"/>
                </c:ext>
              </c:extLst>
            </c:dLbl>
            <c:dLbl>
              <c:idx val="809"/>
              <c:tx>
                <c:rich>
                  <a:bodyPr/>
                  <a:lstStyle/>
                  <a:p>
                    <a:r>
                      <a:rPr lang="en-US"/>
                      <a:t>Obs816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5-46C3-44C3-9E8D-F26910FCE69E}"/>
                </c:ext>
              </c:extLst>
            </c:dLbl>
            <c:dLbl>
              <c:idx val="810"/>
              <c:tx>
                <c:rich>
                  <a:bodyPr/>
                  <a:lstStyle/>
                  <a:p>
                    <a:r>
                      <a:rPr lang="en-US"/>
                      <a:t>Obs817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6-46C3-44C3-9E8D-F26910FCE69E}"/>
                </c:ext>
              </c:extLst>
            </c:dLbl>
            <c:dLbl>
              <c:idx val="811"/>
              <c:tx>
                <c:rich>
                  <a:bodyPr/>
                  <a:lstStyle/>
                  <a:p>
                    <a:r>
                      <a:rPr lang="en-US"/>
                      <a:t>Obs818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7-46C3-44C3-9E8D-F26910FCE69E}"/>
                </c:ext>
              </c:extLst>
            </c:dLbl>
            <c:dLbl>
              <c:idx val="812"/>
              <c:tx>
                <c:rich>
                  <a:bodyPr/>
                  <a:lstStyle/>
                  <a:p>
                    <a:r>
                      <a:rPr lang="en-US"/>
                      <a:t>Obs819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8-46C3-44C3-9E8D-F26910FCE69E}"/>
                </c:ext>
              </c:extLst>
            </c:dLbl>
            <c:dLbl>
              <c:idx val="813"/>
              <c:tx>
                <c:rich>
                  <a:bodyPr/>
                  <a:lstStyle/>
                  <a:p>
                    <a:r>
                      <a:rPr lang="en-US"/>
                      <a:t>Obs820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9-46C3-44C3-9E8D-F26910FCE69E}"/>
                </c:ext>
              </c:extLst>
            </c:dLbl>
            <c:dLbl>
              <c:idx val="814"/>
              <c:tx>
                <c:rich>
                  <a:bodyPr/>
                  <a:lstStyle/>
                  <a:p>
                    <a:r>
                      <a:rPr lang="en-US"/>
                      <a:t>Obs821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A-46C3-44C3-9E8D-F26910FCE69E}"/>
                </c:ext>
              </c:extLst>
            </c:dLbl>
            <c:dLbl>
              <c:idx val="815"/>
              <c:tx>
                <c:rich>
                  <a:bodyPr/>
                  <a:lstStyle/>
                  <a:p>
                    <a:r>
                      <a:rPr lang="en-US"/>
                      <a:t>Obs822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B-46C3-44C3-9E8D-F26910FCE69E}"/>
                </c:ext>
              </c:extLst>
            </c:dLbl>
            <c:dLbl>
              <c:idx val="816"/>
              <c:tx>
                <c:rich>
                  <a:bodyPr/>
                  <a:lstStyle/>
                  <a:p>
                    <a:r>
                      <a:rPr lang="en-US"/>
                      <a:t>Obs823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C-46C3-44C3-9E8D-F26910FCE69E}"/>
                </c:ext>
              </c:extLst>
            </c:dLbl>
            <c:dLbl>
              <c:idx val="817"/>
              <c:tx>
                <c:rich>
                  <a:bodyPr/>
                  <a:lstStyle/>
                  <a:p>
                    <a:r>
                      <a:rPr lang="en-US"/>
                      <a:t>Obs824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D-46C3-44C3-9E8D-F26910FCE69E}"/>
                </c:ext>
              </c:extLst>
            </c:dLbl>
            <c:dLbl>
              <c:idx val="818"/>
              <c:tx>
                <c:rich>
                  <a:bodyPr/>
                  <a:lstStyle/>
                  <a:p>
                    <a:r>
                      <a:rPr lang="en-US"/>
                      <a:t>Obs825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E-46C3-44C3-9E8D-F26910FCE69E}"/>
                </c:ext>
              </c:extLst>
            </c:dLbl>
            <c:dLbl>
              <c:idx val="819"/>
              <c:tx>
                <c:rich>
                  <a:bodyPr/>
                  <a:lstStyle/>
                  <a:p>
                    <a:r>
                      <a:rPr lang="en-US"/>
                      <a:t>Obs826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3F-46C3-44C3-9E8D-F26910FCE69E}"/>
                </c:ext>
              </c:extLst>
            </c:dLbl>
            <c:dLbl>
              <c:idx val="820"/>
              <c:tx>
                <c:rich>
                  <a:bodyPr/>
                  <a:lstStyle/>
                  <a:p>
                    <a:r>
                      <a:rPr lang="en-US"/>
                      <a:t>Obs827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0-46C3-44C3-9E8D-F26910FCE69E}"/>
                </c:ext>
              </c:extLst>
            </c:dLbl>
            <c:dLbl>
              <c:idx val="821"/>
              <c:tx>
                <c:rich>
                  <a:bodyPr/>
                  <a:lstStyle/>
                  <a:p>
                    <a:r>
                      <a:rPr lang="en-US"/>
                      <a:t>Obs828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1-46C3-44C3-9E8D-F26910FCE69E}"/>
                </c:ext>
              </c:extLst>
            </c:dLbl>
            <c:dLbl>
              <c:idx val="822"/>
              <c:tx>
                <c:rich>
                  <a:bodyPr/>
                  <a:lstStyle/>
                  <a:p>
                    <a:r>
                      <a:rPr lang="en-US"/>
                      <a:t>Obs829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2-46C3-44C3-9E8D-F26910FCE69E}"/>
                </c:ext>
              </c:extLst>
            </c:dLbl>
            <c:dLbl>
              <c:idx val="823"/>
              <c:tx>
                <c:rich>
                  <a:bodyPr/>
                  <a:lstStyle/>
                  <a:p>
                    <a:r>
                      <a:rPr lang="en-US"/>
                      <a:t>Obs830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3-46C3-44C3-9E8D-F26910FCE69E}"/>
                </c:ext>
              </c:extLst>
            </c:dLbl>
            <c:dLbl>
              <c:idx val="824"/>
              <c:tx>
                <c:rich>
                  <a:bodyPr/>
                  <a:lstStyle/>
                  <a:p>
                    <a:r>
                      <a:rPr lang="en-US"/>
                      <a:t>Obs831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4-46C3-44C3-9E8D-F26910FCE69E}"/>
                </c:ext>
              </c:extLst>
            </c:dLbl>
            <c:dLbl>
              <c:idx val="825"/>
              <c:tx>
                <c:rich>
                  <a:bodyPr/>
                  <a:lstStyle/>
                  <a:p>
                    <a:r>
                      <a:rPr lang="en-US"/>
                      <a:t>Obs832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5-46C3-44C3-9E8D-F26910FCE69E}"/>
                </c:ext>
              </c:extLst>
            </c:dLbl>
            <c:dLbl>
              <c:idx val="826"/>
              <c:tx>
                <c:rich>
                  <a:bodyPr/>
                  <a:lstStyle/>
                  <a:p>
                    <a:r>
                      <a:rPr lang="en-US"/>
                      <a:t>Obs833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6-46C3-44C3-9E8D-F26910FCE69E}"/>
                </c:ext>
              </c:extLst>
            </c:dLbl>
            <c:dLbl>
              <c:idx val="827"/>
              <c:tx>
                <c:rich>
                  <a:bodyPr/>
                  <a:lstStyle/>
                  <a:p>
                    <a:r>
                      <a:rPr lang="en-US"/>
                      <a:t>Obs834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7-46C3-44C3-9E8D-F26910FCE69E}"/>
                </c:ext>
              </c:extLst>
            </c:dLbl>
            <c:dLbl>
              <c:idx val="828"/>
              <c:tx>
                <c:rich>
                  <a:bodyPr/>
                  <a:lstStyle/>
                  <a:p>
                    <a:r>
                      <a:rPr lang="en-US"/>
                      <a:t>Obs835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8-46C3-44C3-9E8D-F26910FCE69E}"/>
                </c:ext>
              </c:extLst>
            </c:dLbl>
            <c:dLbl>
              <c:idx val="829"/>
              <c:tx>
                <c:rich>
                  <a:bodyPr/>
                  <a:lstStyle/>
                  <a:p>
                    <a:r>
                      <a:rPr lang="en-US"/>
                      <a:t>Obs836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9-46C3-44C3-9E8D-F26910FCE69E}"/>
                </c:ext>
              </c:extLst>
            </c:dLbl>
            <c:dLbl>
              <c:idx val="830"/>
              <c:tx>
                <c:rich>
                  <a:bodyPr/>
                  <a:lstStyle/>
                  <a:p>
                    <a:r>
                      <a:rPr lang="en-US"/>
                      <a:t>Obs837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A-46C3-44C3-9E8D-F26910FCE69E}"/>
                </c:ext>
              </c:extLst>
            </c:dLbl>
            <c:dLbl>
              <c:idx val="831"/>
              <c:tx>
                <c:rich>
                  <a:bodyPr/>
                  <a:lstStyle/>
                  <a:p>
                    <a:r>
                      <a:rPr lang="en-US"/>
                      <a:t>Obs838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B-46C3-44C3-9E8D-F26910FCE69E}"/>
                </c:ext>
              </c:extLst>
            </c:dLbl>
            <c:dLbl>
              <c:idx val="832"/>
              <c:tx>
                <c:rich>
                  <a:bodyPr/>
                  <a:lstStyle/>
                  <a:p>
                    <a:r>
                      <a:rPr lang="en-US"/>
                      <a:t>Obs839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C-46C3-44C3-9E8D-F26910FCE69E}"/>
                </c:ext>
              </c:extLst>
            </c:dLbl>
            <c:dLbl>
              <c:idx val="833"/>
              <c:tx>
                <c:rich>
                  <a:bodyPr/>
                  <a:lstStyle/>
                  <a:p>
                    <a:r>
                      <a:rPr lang="en-US"/>
                      <a:t>Obs840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D-46C3-44C3-9E8D-F26910FCE69E}"/>
                </c:ext>
              </c:extLst>
            </c:dLbl>
            <c:dLbl>
              <c:idx val="834"/>
              <c:tx>
                <c:rich>
                  <a:bodyPr/>
                  <a:lstStyle/>
                  <a:p>
                    <a:r>
                      <a:rPr lang="en-US"/>
                      <a:t>Obs841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E-46C3-44C3-9E8D-F26910FCE69E}"/>
                </c:ext>
              </c:extLst>
            </c:dLbl>
            <c:dLbl>
              <c:idx val="835"/>
              <c:tx>
                <c:rich>
                  <a:bodyPr/>
                  <a:lstStyle/>
                  <a:p>
                    <a:r>
                      <a:rPr lang="en-US"/>
                      <a:t>Obs842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4F-46C3-44C3-9E8D-F26910FCE69E}"/>
                </c:ext>
              </c:extLst>
            </c:dLbl>
            <c:dLbl>
              <c:idx val="836"/>
              <c:tx>
                <c:rich>
                  <a:bodyPr/>
                  <a:lstStyle/>
                  <a:p>
                    <a:r>
                      <a:rPr lang="en-US"/>
                      <a:t>Obs843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0-46C3-44C3-9E8D-F26910FCE69E}"/>
                </c:ext>
              </c:extLst>
            </c:dLbl>
            <c:dLbl>
              <c:idx val="837"/>
              <c:tx>
                <c:rich>
                  <a:bodyPr/>
                  <a:lstStyle/>
                  <a:p>
                    <a:r>
                      <a:rPr lang="en-US"/>
                      <a:t>Obs844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1-46C3-44C3-9E8D-F26910FCE69E}"/>
                </c:ext>
              </c:extLst>
            </c:dLbl>
            <c:dLbl>
              <c:idx val="838"/>
              <c:tx>
                <c:rich>
                  <a:bodyPr/>
                  <a:lstStyle/>
                  <a:p>
                    <a:r>
                      <a:rPr lang="en-US"/>
                      <a:t>Obs845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2-46C3-44C3-9E8D-F26910FCE69E}"/>
                </c:ext>
              </c:extLst>
            </c:dLbl>
            <c:dLbl>
              <c:idx val="839"/>
              <c:tx>
                <c:rich>
                  <a:bodyPr/>
                  <a:lstStyle/>
                  <a:p>
                    <a:r>
                      <a:rPr lang="en-US"/>
                      <a:t>Obs846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3-46C3-44C3-9E8D-F26910FCE69E}"/>
                </c:ext>
              </c:extLst>
            </c:dLbl>
            <c:dLbl>
              <c:idx val="840"/>
              <c:tx>
                <c:rich>
                  <a:bodyPr/>
                  <a:lstStyle/>
                  <a:p>
                    <a:r>
                      <a:rPr lang="en-US"/>
                      <a:t>Obs847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4-46C3-44C3-9E8D-F26910FCE69E}"/>
                </c:ext>
              </c:extLst>
            </c:dLbl>
            <c:dLbl>
              <c:idx val="841"/>
              <c:tx>
                <c:rich>
                  <a:bodyPr/>
                  <a:lstStyle/>
                  <a:p>
                    <a:r>
                      <a:rPr lang="en-US"/>
                      <a:t>Obs848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5-46C3-44C3-9E8D-F26910FCE69E}"/>
                </c:ext>
              </c:extLst>
            </c:dLbl>
            <c:dLbl>
              <c:idx val="842"/>
              <c:tx>
                <c:rich>
                  <a:bodyPr/>
                  <a:lstStyle/>
                  <a:p>
                    <a:r>
                      <a:rPr lang="en-US"/>
                      <a:t>Obs849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6-46C3-44C3-9E8D-F26910FCE69E}"/>
                </c:ext>
              </c:extLst>
            </c:dLbl>
            <c:dLbl>
              <c:idx val="843"/>
              <c:tx>
                <c:rich>
                  <a:bodyPr/>
                  <a:lstStyle/>
                  <a:p>
                    <a:r>
                      <a:rPr lang="en-US"/>
                      <a:t>Obs850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7-46C3-44C3-9E8D-F26910FCE69E}"/>
                </c:ext>
              </c:extLst>
            </c:dLbl>
            <c:dLbl>
              <c:idx val="844"/>
              <c:tx>
                <c:rich>
                  <a:bodyPr/>
                  <a:lstStyle/>
                  <a:p>
                    <a:r>
                      <a:rPr lang="en-US"/>
                      <a:t>Obs851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8-46C3-44C3-9E8D-F26910FCE69E}"/>
                </c:ext>
              </c:extLst>
            </c:dLbl>
            <c:dLbl>
              <c:idx val="845"/>
              <c:tx>
                <c:rich>
                  <a:bodyPr/>
                  <a:lstStyle/>
                  <a:p>
                    <a:r>
                      <a:rPr lang="en-US"/>
                      <a:t>Obs852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9-46C3-44C3-9E8D-F26910FCE69E}"/>
                </c:ext>
              </c:extLst>
            </c:dLbl>
            <c:dLbl>
              <c:idx val="846"/>
              <c:tx>
                <c:rich>
                  <a:bodyPr/>
                  <a:lstStyle/>
                  <a:p>
                    <a:r>
                      <a:rPr lang="en-US"/>
                      <a:t>Obs853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A-46C3-44C3-9E8D-F26910FCE69E}"/>
                </c:ext>
              </c:extLst>
            </c:dLbl>
            <c:dLbl>
              <c:idx val="847"/>
              <c:tx>
                <c:rich>
                  <a:bodyPr/>
                  <a:lstStyle/>
                  <a:p>
                    <a:r>
                      <a:rPr lang="en-US"/>
                      <a:t>Obs854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B-46C3-44C3-9E8D-F26910FCE69E}"/>
                </c:ext>
              </c:extLst>
            </c:dLbl>
            <c:dLbl>
              <c:idx val="848"/>
              <c:tx>
                <c:rich>
                  <a:bodyPr/>
                  <a:lstStyle/>
                  <a:p>
                    <a:r>
                      <a:rPr lang="en-US"/>
                      <a:t>Obs855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C-46C3-44C3-9E8D-F26910FCE69E}"/>
                </c:ext>
              </c:extLst>
            </c:dLbl>
            <c:dLbl>
              <c:idx val="849"/>
              <c:tx>
                <c:rich>
                  <a:bodyPr/>
                  <a:lstStyle/>
                  <a:p>
                    <a:r>
                      <a:rPr lang="en-US"/>
                      <a:t>Obs856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D-46C3-44C3-9E8D-F26910FCE69E}"/>
                </c:ext>
              </c:extLst>
            </c:dLbl>
            <c:dLbl>
              <c:idx val="850"/>
              <c:tx>
                <c:rich>
                  <a:bodyPr/>
                  <a:lstStyle/>
                  <a:p>
                    <a:r>
                      <a:rPr lang="en-US"/>
                      <a:t>Obs857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E-46C3-44C3-9E8D-F26910FCE69E}"/>
                </c:ext>
              </c:extLst>
            </c:dLbl>
            <c:dLbl>
              <c:idx val="851"/>
              <c:tx>
                <c:rich>
                  <a:bodyPr/>
                  <a:lstStyle/>
                  <a:p>
                    <a:r>
                      <a:rPr lang="en-US"/>
                      <a:t>Obs858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5F-46C3-44C3-9E8D-F26910FCE69E}"/>
                </c:ext>
              </c:extLst>
            </c:dLbl>
            <c:dLbl>
              <c:idx val="852"/>
              <c:tx>
                <c:rich>
                  <a:bodyPr/>
                  <a:lstStyle/>
                  <a:p>
                    <a:r>
                      <a:rPr lang="en-US"/>
                      <a:t>Obs859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0-46C3-44C3-9E8D-F26910FCE69E}"/>
                </c:ext>
              </c:extLst>
            </c:dLbl>
            <c:dLbl>
              <c:idx val="853"/>
              <c:tx>
                <c:rich>
                  <a:bodyPr/>
                  <a:lstStyle/>
                  <a:p>
                    <a:r>
                      <a:rPr lang="en-US"/>
                      <a:t>Obs860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1-46C3-44C3-9E8D-F26910FCE69E}"/>
                </c:ext>
              </c:extLst>
            </c:dLbl>
            <c:dLbl>
              <c:idx val="854"/>
              <c:tx>
                <c:rich>
                  <a:bodyPr/>
                  <a:lstStyle/>
                  <a:p>
                    <a:r>
                      <a:rPr lang="en-US"/>
                      <a:t>Obs861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2-46C3-44C3-9E8D-F26910FCE69E}"/>
                </c:ext>
              </c:extLst>
            </c:dLbl>
            <c:dLbl>
              <c:idx val="855"/>
              <c:tx>
                <c:rich>
                  <a:bodyPr/>
                  <a:lstStyle/>
                  <a:p>
                    <a:r>
                      <a:rPr lang="en-US"/>
                      <a:t>Obs862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3-46C3-44C3-9E8D-F26910FCE69E}"/>
                </c:ext>
              </c:extLst>
            </c:dLbl>
            <c:dLbl>
              <c:idx val="856"/>
              <c:tx>
                <c:rich>
                  <a:bodyPr/>
                  <a:lstStyle/>
                  <a:p>
                    <a:r>
                      <a:rPr lang="en-US"/>
                      <a:t>Obs863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4-46C3-44C3-9E8D-F26910FCE69E}"/>
                </c:ext>
              </c:extLst>
            </c:dLbl>
            <c:dLbl>
              <c:idx val="857"/>
              <c:tx>
                <c:rich>
                  <a:bodyPr/>
                  <a:lstStyle/>
                  <a:p>
                    <a:r>
                      <a:rPr lang="en-US"/>
                      <a:t>Obs864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5-46C3-44C3-9E8D-F26910FCE69E}"/>
                </c:ext>
              </c:extLst>
            </c:dLbl>
            <c:dLbl>
              <c:idx val="858"/>
              <c:tx>
                <c:rich>
                  <a:bodyPr/>
                  <a:lstStyle/>
                  <a:p>
                    <a:r>
                      <a:rPr lang="en-US"/>
                      <a:t>Obs865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6-46C3-44C3-9E8D-F26910FCE69E}"/>
                </c:ext>
              </c:extLst>
            </c:dLbl>
            <c:dLbl>
              <c:idx val="859"/>
              <c:tx>
                <c:rich>
                  <a:bodyPr/>
                  <a:lstStyle/>
                  <a:p>
                    <a:r>
                      <a:rPr lang="en-US"/>
                      <a:t>Obs866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7-46C3-44C3-9E8D-F26910FCE69E}"/>
                </c:ext>
              </c:extLst>
            </c:dLbl>
            <c:dLbl>
              <c:idx val="860"/>
              <c:tx>
                <c:rich>
                  <a:bodyPr/>
                  <a:lstStyle/>
                  <a:p>
                    <a:r>
                      <a:rPr lang="en-US"/>
                      <a:t>Obs867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8-46C3-44C3-9E8D-F26910FCE69E}"/>
                </c:ext>
              </c:extLst>
            </c:dLbl>
            <c:dLbl>
              <c:idx val="861"/>
              <c:tx>
                <c:rich>
                  <a:bodyPr/>
                  <a:lstStyle/>
                  <a:p>
                    <a:r>
                      <a:rPr lang="en-US"/>
                      <a:t>Obs868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9-46C3-44C3-9E8D-F26910FCE69E}"/>
                </c:ext>
              </c:extLst>
            </c:dLbl>
            <c:dLbl>
              <c:idx val="862"/>
              <c:tx>
                <c:rich>
                  <a:bodyPr/>
                  <a:lstStyle/>
                  <a:p>
                    <a:r>
                      <a:rPr lang="en-US"/>
                      <a:t>Obs869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A-46C3-44C3-9E8D-F26910FCE69E}"/>
                </c:ext>
              </c:extLst>
            </c:dLbl>
            <c:dLbl>
              <c:idx val="863"/>
              <c:tx>
                <c:rich>
                  <a:bodyPr/>
                  <a:lstStyle/>
                  <a:p>
                    <a:r>
                      <a:rPr lang="en-US"/>
                      <a:t>Obs870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B-46C3-44C3-9E8D-F26910FCE69E}"/>
                </c:ext>
              </c:extLst>
            </c:dLbl>
            <c:dLbl>
              <c:idx val="864"/>
              <c:tx>
                <c:rich>
                  <a:bodyPr/>
                  <a:lstStyle/>
                  <a:p>
                    <a:r>
                      <a:rPr lang="en-US"/>
                      <a:t>Obs871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C-46C3-44C3-9E8D-F26910FCE69E}"/>
                </c:ext>
              </c:extLst>
            </c:dLbl>
            <c:dLbl>
              <c:idx val="865"/>
              <c:tx>
                <c:rich>
                  <a:bodyPr/>
                  <a:lstStyle/>
                  <a:p>
                    <a:r>
                      <a:rPr lang="en-US"/>
                      <a:t>Obs872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D-46C3-44C3-9E8D-F26910FCE69E}"/>
                </c:ext>
              </c:extLst>
            </c:dLbl>
            <c:dLbl>
              <c:idx val="866"/>
              <c:tx>
                <c:rich>
                  <a:bodyPr/>
                  <a:lstStyle/>
                  <a:p>
                    <a:r>
                      <a:rPr lang="en-US"/>
                      <a:t>Obs873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E-46C3-44C3-9E8D-F26910FCE69E}"/>
                </c:ext>
              </c:extLst>
            </c:dLbl>
            <c:dLbl>
              <c:idx val="867"/>
              <c:tx>
                <c:rich>
                  <a:bodyPr/>
                  <a:lstStyle/>
                  <a:p>
                    <a:r>
                      <a:rPr lang="en-US"/>
                      <a:t>Obs874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6F-46C3-44C3-9E8D-F26910FCE69E}"/>
                </c:ext>
              </c:extLst>
            </c:dLbl>
            <c:dLbl>
              <c:idx val="868"/>
              <c:tx>
                <c:rich>
                  <a:bodyPr/>
                  <a:lstStyle/>
                  <a:p>
                    <a:r>
                      <a:rPr lang="en-US"/>
                      <a:t>Obs875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0-46C3-44C3-9E8D-F26910FCE69E}"/>
                </c:ext>
              </c:extLst>
            </c:dLbl>
            <c:dLbl>
              <c:idx val="869"/>
              <c:tx>
                <c:rich>
                  <a:bodyPr/>
                  <a:lstStyle/>
                  <a:p>
                    <a:r>
                      <a:rPr lang="en-US"/>
                      <a:t>Obs876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1-46C3-44C3-9E8D-F26910FCE69E}"/>
                </c:ext>
              </c:extLst>
            </c:dLbl>
            <c:dLbl>
              <c:idx val="870"/>
              <c:tx>
                <c:rich>
                  <a:bodyPr/>
                  <a:lstStyle/>
                  <a:p>
                    <a:r>
                      <a:rPr lang="en-US"/>
                      <a:t>Obs877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2-46C3-44C3-9E8D-F26910FCE69E}"/>
                </c:ext>
              </c:extLst>
            </c:dLbl>
            <c:dLbl>
              <c:idx val="871"/>
              <c:tx>
                <c:rich>
                  <a:bodyPr/>
                  <a:lstStyle/>
                  <a:p>
                    <a:r>
                      <a:rPr lang="en-US"/>
                      <a:t>Obs878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3-46C3-44C3-9E8D-F26910FCE69E}"/>
                </c:ext>
              </c:extLst>
            </c:dLbl>
            <c:dLbl>
              <c:idx val="872"/>
              <c:tx>
                <c:rich>
                  <a:bodyPr/>
                  <a:lstStyle/>
                  <a:p>
                    <a:r>
                      <a:rPr lang="en-US"/>
                      <a:t>Obs879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4-46C3-44C3-9E8D-F26910FCE69E}"/>
                </c:ext>
              </c:extLst>
            </c:dLbl>
            <c:dLbl>
              <c:idx val="873"/>
              <c:tx>
                <c:rich>
                  <a:bodyPr/>
                  <a:lstStyle/>
                  <a:p>
                    <a:r>
                      <a:rPr lang="en-US"/>
                      <a:t>Obs880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5-46C3-44C3-9E8D-F26910FCE69E}"/>
                </c:ext>
              </c:extLst>
            </c:dLbl>
            <c:dLbl>
              <c:idx val="874"/>
              <c:tx>
                <c:rich>
                  <a:bodyPr/>
                  <a:lstStyle/>
                  <a:p>
                    <a:r>
                      <a:rPr lang="en-US"/>
                      <a:t>Obs881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6-46C3-44C3-9E8D-F26910FCE69E}"/>
                </c:ext>
              </c:extLst>
            </c:dLbl>
            <c:dLbl>
              <c:idx val="875"/>
              <c:tx>
                <c:rich>
                  <a:bodyPr/>
                  <a:lstStyle/>
                  <a:p>
                    <a:r>
                      <a:rPr lang="en-US"/>
                      <a:t>Obs882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7-46C3-44C3-9E8D-F26910FCE69E}"/>
                </c:ext>
              </c:extLst>
            </c:dLbl>
            <c:dLbl>
              <c:idx val="876"/>
              <c:tx>
                <c:rich>
                  <a:bodyPr/>
                  <a:lstStyle/>
                  <a:p>
                    <a:r>
                      <a:rPr lang="en-US"/>
                      <a:t>Obs883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8-46C3-44C3-9E8D-F26910FCE69E}"/>
                </c:ext>
              </c:extLst>
            </c:dLbl>
            <c:dLbl>
              <c:idx val="877"/>
              <c:tx>
                <c:rich>
                  <a:bodyPr/>
                  <a:lstStyle/>
                  <a:p>
                    <a:r>
                      <a:rPr lang="en-US"/>
                      <a:t>Obs884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9-46C3-44C3-9E8D-F26910FCE69E}"/>
                </c:ext>
              </c:extLst>
            </c:dLbl>
            <c:dLbl>
              <c:idx val="878"/>
              <c:tx>
                <c:rich>
                  <a:bodyPr/>
                  <a:lstStyle/>
                  <a:p>
                    <a:r>
                      <a:rPr lang="en-US"/>
                      <a:t>Obs885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A-46C3-44C3-9E8D-F26910FCE69E}"/>
                </c:ext>
              </c:extLst>
            </c:dLbl>
            <c:dLbl>
              <c:idx val="879"/>
              <c:tx>
                <c:rich>
                  <a:bodyPr/>
                  <a:lstStyle/>
                  <a:p>
                    <a:r>
                      <a:rPr lang="en-US"/>
                      <a:t>Obs886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B-46C3-44C3-9E8D-F26910FCE69E}"/>
                </c:ext>
              </c:extLst>
            </c:dLbl>
            <c:dLbl>
              <c:idx val="880"/>
              <c:tx>
                <c:rich>
                  <a:bodyPr/>
                  <a:lstStyle/>
                  <a:p>
                    <a:r>
                      <a:rPr lang="en-US"/>
                      <a:t>Obs887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C-46C3-44C3-9E8D-F26910FCE69E}"/>
                </c:ext>
              </c:extLst>
            </c:dLbl>
            <c:dLbl>
              <c:idx val="881"/>
              <c:tx>
                <c:rich>
                  <a:bodyPr/>
                  <a:lstStyle/>
                  <a:p>
                    <a:r>
                      <a:rPr lang="en-US"/>
                      <a:t>Obs888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D-46C3-44C3-9E8D-F26910FCE69E}"/>
                </c:ext>
              </c:extLst>
            </c:dLbl>
            <c:dLbl>
              <c:idx val="882"/>
              <c:tx>
                <c:rich>
                  <a:bodyPr/>
                  <a:lstStyle/>
                  <a:p>
                    <a:r>
                      <a:rPr lang="en-US"/>
                      <a:t>Obs889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E-46C3-44C3-9E8D-F26910FCE69E}"/>
                </c:ext>
              </c:extLst>
            </c:dLbl>
            <c:dLbl>
              <c:idx val="883"/>
              <c:tx>
                <c:rich>
                  <a:bodyPr/>
                  <a:lstStyle/>
                  <a:p>
                    <a:r>
                      <a:rPr lang="en-US"/>
                      <a:t>Obs890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7F-46C3-44C3-9E8D-F26910FCE69E}"/>
                </c:ext>
              </c:extLst>
            </c:dLbl>
            <c:dLbl>
              <c:idx val="884"/>
              <c:tx>
                <c:rich>
                  <a:bodyPr/>
                  <a:lstStyle/>
                  <a:p>
                    <a:r>
                      <a:rPr lang="en-US"/>
                      <a:t>Obs891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0-46C3-44C3-9E8D-F26910FCE69E}"/>
                </c:ext>
              </c:extLst>
            </c:dLbl>
            <c:dLbl>
              <c:idx val="885"/>
              <c:tx>
                <c:rich>
                  <a:bodyPr/>
                  <a:lstStyle/>
                  <a:p>
                    <a:r>
                      <a:rPr lang="en-US"/>
                      <a:t>Obs892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1-46C3-44C3-9E8D-F26910FCE69E}"/>
                </c:ext>
              </c:extLst>
            </c:dLbl>
            <c:dLbl>
              <c:idx val="886"/>
              <c:tx>
                <c:rich>
                  <a:bodyPr/>
                  <a:lstStyle/>
                  <a:p>
                    <a:r>
                      <a:rPr lang="en-US"/>
                      <a:t>Obs893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2-46C3-44C3-9E8D-F26910FCE69E}"/>
                </c:ext>
              </c:extLst>
            </c:dLbl>
            <c:dLbl>
              <c:idx val="887"/>
              <c:tx>
                <c:rich>
                  <a:bodyPr/>
                  <a:lstStyle/>
                  <a:p>
                    <a:r>
                      <a:rPr lang="en-US"/>
                      <a:t>Obs894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3-46C3-44C3-9E8D-F26910FCE69E}"/>
                </c:ext>
              </c:extLst>
            </c:dLbl>
            <c:dLbl>
              <c:idx val="888"/>
              <c:tx>
                <c:rich>
                  <a:bodyPr/>
                  <a:lstStyle/>
                  <a:p>
                    <a:r>
                      <a:rPr lang="en-US"/>
                      <a:t>Obs895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4-46C3-44C3-9E8D-F26910FCE69E}"/>
                </c:ext>
              </c:extLst>
            </c:dLbl>
            <c:dLbl>
              <c:idx val="889"/>
              <c:tx>
                <c:rich>
                  <a:bodyPr/>
                  <a:lstStyle/>
                  <a:p>
                    <a:r>
                      <a:rPr lang="en-US"/>
                      <a:t>Obs896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5-46C3-44C3-9E8D-F26910FCE69E}"/>
                </c:ext>
              </c:extLst>
            </c:dLbl>
            <c:dLbl>
              <c:idx val="890"/>
              <c:tx>
                <c:rich>
                  <a:bodyPr/>
                  <a:lstStyle/>
                  <a:p>
                    <a:r>
                      <a:rPr lang="en-US"/>
                      <a:t>Obs897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6-46C3-44C3-9E8D-F26910FCE69E}"/>
                </c:ext>
              </c:extLst>
            </c:dLbl>
            <c:dLbl>
              <c:idx val="891"/>
              <c:tx>
                <c:rich>
                  <a:bodyPr/>
                  <a:lstStyle/>
                  <a:p>
                    <a:r>
                      <a:rPr lang="en-US"/>
                      <a:t>Obs898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7-46C3-44C3-9E8D-F26910FCE69E}"/>
                </c:ext>
              </c:extLst>
            </c:dLbl>
            <c:dLbl>
              <c:idx val="892"/>
              <c:tx>
                <c:rich>
                  <a:bodyPr/>
                  <a:lstStyle/>
                  <a:p>
                    <a:r>
                      <a:rPr lang="en-US"/>
                      <a:t>Obs899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8-46C3-44C3-9E8D-F26910FCE69E}"/>
                </c:ext>
              </c:extLst>
            </c:dLbl>
            <c:dLbl>
              <c:idx val="893"/>
              <c:tx>
                <c:rich>
                  <a:bodyPr/>
                  <a:lstStyle/>
                  <a:p>
                    <a:r>
                      <a:rPr lang="en-US"/>
                      <a:t>Obs900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9-46C3-44C3-9E8D-F26910FCE69E}"/>
                </c:ext>
              </c:extLst>
            </c:dLbl>
            <c:dLbl>
              <c:idx val="894"/>
              <c:tx>
                <c:rich>
                  <a:bodyPr/>
                  <a:lstStyle/>
                  <a:p>
                    <a:r>
                      <a:rPr lang="en-US"/>
                      <a:t>Obs901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A-46C3-44C3-9E8D-F26910FCE69E}"/>
                </c:ext>
              </c:extLst>
            </c:dLbl>
            <c:dLbl>
              <c:idx val="895"/>
              <c:tx>
                <c:rich>
                  <a:bodyPr/>
                  <a:lstStyle/>
                  <a:p>
                    <a:r>
                      <a:rPr lang="en-US"/>
                      <a:t>Obs902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B-46C3-44C3-9E8D-F26910FCE69E}"/>
                </c:ext>
              </c:extLst>
            </c:dLbl>
            <c:dLbl>
              <c:idx val="896"/>
              <c:tx>
                <c:rich>
                  <a:bodyPr/>
                  <a:lstStyle/>
                  <a:p>
                    <a:r>
                      <a:rPr lang="en-US"/>
                      <a:t>Obs903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C-46C3-44C3-9E8D-F26910FCE69E}"/>
                </c:ext>
              </c:extLst>
            </c:dLbl>
            <c:dLbl>
              <c:idx val="897"/>
              <c:tx>
                <c:rich>
                  <a:bodyPr/>
                  <a:lstStyle/>
                  <a:p>
                    <a:r>
                      <a:rPr lang="en-US"/>
                      <a:t>Obs904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D-46C3-44C3-9E8D-F26910FCE69E}"/>
                </c:ext>
              </c:extLst>
            </c:dLbl>
            <c:dLbl>
              <c:idx val="898"/>
              <c:tx>
                <c:rich>
                  <a:bodyPr/>
                  <a:lstStyle/>
                  <a:p>
                    <a:r>
                      <a:rPr lang="en-US"/>
                      <a:t>Obs905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E-46C3-44C3-9E8D-F26910FCE69E}"/>
                </c:ext>
              </c:extLst>
            </c:dLbl>
            <c:dLbl>
              <c:idx val="899"/>
              <c:tx>
                <c:rich>
                  <a:bodyPr/>
                  <a:lstStyle/>
                  <a:p>
                    <a:r>
                      <a:rPr lang="en-US"/>
                      <a:t>Obs907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8F-46C3-44C3-9E8D-F26910FCE69E}"/>
                </c:ext>
              </c:extLst>
            </c:dLbl>
            <c:dLbl>
              <c:idx val="900"/>
              <c:tx>
                <c:rich>
                  <a:bodyPr/>
                  <a:lstStyle/>
                  <a:p>
                    <a:r>
                      <a:rPr lang="en-US"/>
                      <a:t>Obs908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0-46C3-44C3-9E8D-F26910FCE69E}"/>
                </c:ext>
              </c:extLst>
            </c:dLbl>
            <c:dLbl>
              <c:idx val="901"/>
              <c:tx>
                <c:rich>
                  <a:bodyPr/>
                  <a:lstStyle/>
                  <a:p>
                    <a:r>
                      <a:rPr lang="en-US"/>
                      <a:t>Obs909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1-46C3-44C3-9E8D-F26910FCE69E}"/>
                </c:ext>
              </c:extLst>
            </c:dLbl>
            <c:dLbl>
              <c:idx val="902"/>
              <c:tx>
                <c:rich>
                  <a:bodyPr/>
                  <a:lstStyle/>
                  <a:p>
                    <a:r>
                      <a:rPr lang="en-US"/>
                      <a:t>Obs910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2-46C3-44C3-9E8D-F26910FCE69E}"/>
                </c:ext>
              </c:extLst>
            </c:dLbl>
            <c:dLbl>
              <c:idx val="903"/>
              <c:tx>
                <c:rich>
                  <a:bodyPr/>
                  <a:lstStyle/>
                  <a:p>
                    <a:r>
                      <a:rPr lang="en-US"/>
                      <a:t>Obs911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3-46C3-44C3-9E8D-F26910FCE69E}"/>
                </c:ext>
              </c:extLst>
            </c:dLbl>
            <c:dLbl>
              <c:idx val="904"/>
              <c:tx>
                <c:rich>
                  <a:bodyPr/>
                  <a:lstStyle/>
                  <a:p>
                    <a:r>
                      <a:rPr lang="en-US"/>
                      <a:t>Obs912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4-46C3-44C3-9E8D-F26910FCE69E}"/>
                </c:ext>
              </c:extLst>
            </c:dLbl>
            <c:dLbl>
              <c:idx val="905"/>
              <c:tx>
                <c:rich>
                  <a:bodyPr/>
                  <a:lstStyle/>
                  <a:p>
                    <a:r>
                      <a:rPr lang="en-US"/>
                      <a:t>Obs913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5-46C3-44C3-9E8D-F26910FCE69E}"/>
                </c:ext>
              </c:extLst>
            </c:dLbl>
            <c:dLbl>
              <c:idx val="906"/>
              <c:tx>
                <c:rich>
                  <a:bodyPr/>
                  <a:lstStyle/>
                  <a:p>
                    <a:r>
                      <a:rPr lang="en-US"/>
                      <a:t>Obs914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6-46C3-44C3-9E8D-F26910FCE69E}"/>
                </c:ext>
              </c:extLst>
            </c:dLbl>
            <c:dLbl>
              <c:idx val="907"/>
              <c:tx>
                <c:rich>
                  <a:bodyPr/>
                  <a:lstStyle/>
                  <a:p>
                    <a:r>
                      <a:rPr lang="en-US"/>
                      <a:t>Obs915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7-46C3-44C3-9E8D-F26910FCE69E}"/>
                </c:ext>
              </c:extLst>
            </c:dLbl>
            <c:dLbl>
              <c:idx val="908"/>
              <c:tx>
                <c:rich>
                  <a:bodyPr/>
                  <a:lstStyle/>
                  <a:p>
                    <a:r>
                      <a:rPr lang="en-US"/>
                      <a:t>Obs916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8-46C3-44C3-9E8D-F26910FCE69E}"/>
                </c:ext>
              </c:extLst>
            </c:dLbl>
            <c:dLbl>
              <c:idx val="909"/>
              <c:tx>
                <c:rich>
                  <a:bodyPr/>
                  <a:lstStyle/>
                  <a:p>
                    <a:r>
                      <a:rPr lang="en-US"/>
                      <a:t>Obs917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9-46C3-44C3-9E8D-F26910FCE69E}"/>
                </c:ext>
              </c:extLst>
            </c:dLbl>
            <c:dLbl>
              <c:idx val="910"/>
              <c:tx>
                <c:rich>
                  <a:bodyPr/>
                  <a:lstStyle/>
                  <a:p>
                    <a:r>
                      <a:rPr lang="en-US"/>
                      <a:t>Obs918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A-46C3-44C3-9E8D-F26910FCE69E}"/>
                </c:ext>
              </c:extLst>
            </c:dLbl>
            <c:dLbl>
              <c:idx val="911"/>
              <c:tx>
                <c:rich>
                  <a:bodyPr/>
                  <a:lstStyle/>
                  <a:p>
                    <a:r>
                      <a:rPr lang="en-US"/>
                      <a:t>Obs919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B-46C3-44C3-9E8D-F26910FCE69E}"/>
                </c:ext>
              </c:extLst>
            </c:dLbl>
            <c:dLbl>
              <c:idx val="912"/>
              <c:tx>
                <c:rich>
                  <a:bodyPr/>
                  <a:lstStyle/>
                  <a:p>
                    <a:r>
                      <a:rPr lang="en-US"/>
                      <a:t>Obs920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C-46C3-44C3-9E8D-F26910FCE69E}"/>
                </c:ext>
              </c:extLst>
            </c:dLbl>
            <c:dLbl>
              <c:idx val="913"/>
              <c:tx>
                <c:rich>
                  <a:bodyPr/>
                  <a:lstStyle/>
                  <a:p>
                    <a:r>
                      <a:rPr lang="en-US"/>
                      <a:t>Obs921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D-46C3-44C3-9E8D-F26910FCE69E}"/>
                </c:ext>
              </c:extLst>
            </c:dLbl>
            <c:dLbl>
              <c:idx val="914"/>
              <c:tx>
                <c:rich>
                  <a:bodyPr/>
                  <a:lstStyle/>
                  <a:p>
                    <a:r>
                      <a:rPr lang="en-US"/>
                      <a:t>Obs922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E-46C3-44C3-9E8D-F26910FCE69E}"/>
                </c:ext>
              </c:extLst>
            </c:dLbl>
            <c:dLbl>
              <c:idx val="915"/>
              <c:tx>
                <c:rich>
                  <a:bodyPr/>
                  <a:lstStyle/>
                  <a:p>
                    <a:r>
                      <a:rPr lang="en-US"/>
                      <a:t>Obs923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9F-46C3-44C3-9E8D-F26910FCE69E}"/>
                </c:ext>
              </c:extLst>
            </c:dLbl>
            <c:dLbl>
              <c:idx val="916"/>
              <c:tx>
                <c:rich>
                  <a:bodyPr/>
                  <a:lstStyle/>
                  <a:p>
                    <a:r>
                      <a:rPr lang="en-US"/>
                      <a:t>Obs924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0-46C3-44C3-9E8D-F26910FCE69E}"/>
                </c:ext>
              </c:extLst>
            </c:dLbl>
            <c:dLbl>
              <c:idx val="917"/>
              <c:tx>
                <c:rich>
                  <a:bodyPr/>
                  <a:lstStyle/>
                  <a:p>
                    <a:r>
                      <a:rPr lang="en-US"/>
                      <a:t>Obs925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1-46C3-44C3-9E8D-F26910FCE69E}"/>
                </c:ext>
              </c:extLst>
            </c:dLbl>
            <c:dLbl>
              <c:idx val="918"/>
              <c:tx>
                <c:rich>
                  <a:bodyPr/>
                  <a:lstStyle/>
                  <a:p>
                    <a:r>
                      <a:rPr lang="en-US"/>
                      <a:t>Obs926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2-46C3-44C3-9E8D-F26910FCE69E}"/>
                </c:ext>
              </c:extLst>
            </c:dLbl>
            <c:dLbl>
              <c:idx val="919"/>
              <c:tx>
                <c:rich>
                  <a:bodyPr/>
                  <a:lstStyle/>
                  <a:p>
                    <a:r>
                      <a:rPr lang="en-US"/>
                      <a:t>Obs927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3-46C3-44C3-9E8D-F26910FCE69E}"/>
                </c:ext>
              </c:extLst>
            </c:dLbl>
            <c:dLbl>
              <c:idx val="920"/>
              <c:tx>
                <c:rich>
                  <a:bodyPr/>
                  <a:lstStyle/>
                  <a:p>
                    <a:r>
                      <a:rPr lang="en-US"/>
                      <a:t>Obs928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4-46C3-44C3-9E8D-F26910FCE69E}"/>
                </c:ext>
              </c:extLst>
            </c:dLbl>
            <c:dLbl>
              <c:idx val="921"/>
              <c:tx>
                <c:rich>
                  <a:bodyPr/>
                  <a:lstStyle/>
                  <a:p>
                    <a:r>
                      <a:rPr lang="en-US"/>
                      <a:t>Obs929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5-46C3-44C3-9E8D-F26910FCE69E}"/>
                </c:ext>
              </c:extLst>
            </c:dLbl>
            <c:dLbl>
              <c:idx val="922"/>
              <c:tx>
                <c:rich>
                  <a:bodyPr/>
                  <a:lstStyle/>
                  <a:p>
                    <a:r>
                      <a:rPr lang="en-US"/>
                      <a:t>Obs930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6-46C3-44C3-9E8D-F26910FCE69E}"/>
                </c:ext>
              </c:extLst>
            </c:dLbl>
            <c:dLbl>
              <c:idx val="923"/>
              <c:tx>
                <c:rich>
                  <a:bodyPr/>
                  <a:lstStyle/>
                  <a:p>
                    <a:r>
                      <a:rPr lang="en-US"/>
                      <a:t>Obs931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7-46C3-44C3-9E8D-F26910FCE69E}"/>
                </c:ext>
              </c:extLst>
            </c:dLbl>
            <c:dLbl>
              <c:idx val="924"/>
              <c:tx>
                <c:rich>
                  <a:bodyPr/>
                  <a:lstStyle/>
                  <a:p>
                    <a:r>
                      <a:rPr lang="en-US"/>
                      <a:t>Obs932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8-46C3-44C3-9E8D-F26910FCE69E}"/>
                </c:ext>
              </c:extLst>
            </c:dLbl>
            <c:dLbl>
              <c:idx val="925"/>
              <c:tx>
                <c:rich>
                  <a:bodyPr/>
                  <a:lstStyle/>
                  <a:p>
                    <a:r>
                      <a:rPr lang="en-US"/>
                      <a:t>Obs933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9-46C3-44C3-9E8D-F26910FCE69E}"/>
                </c:ext>
              </c:extLst>
            </c:dLbl>
            <c:dLbl>
              <c:idx val="926"/>
              <c:tx>
                <c:rich>
                  <a:bodyPr/>
                  <a:lstStyle/>
                  <a:p>
                    <a:r>
                      <a:rPr lang="en-US"/>
                      <a:t>Obs934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A-46C3-44C3-9E8D-F26910FCE69E}"/>
                </c:ext>
              </c:extLst>
            </c:dLbl>
            <c:dLbl>
              <c:idx val="927"/>
              <c:tx>
                <c:rich>
                  <a:bodyPr/>
                  <a:lstStyle/>
                  <a:p>
                    <a:r>
                      <a:rPr lang="en-US"/>
                      <a:t>Obs935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B-46C3-44C3-9E8D-F26910FCE69E}"/>
                </c:ext>
              </c:extLst>
            </c:dLbl>
            <c:dLbl>
              <c:idx val="928"/>
              <c:tx>
                <c:rich>
                  <a:bodyPr/>
                  <a:lstStyle/>
                  <a:p>
                    <a:r>
                      <a:rPr lang="en-US"/>
                      <a:t>Obs936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C-46C3-44C3-9E8D-F26910FCE69E}"/>
                </c:ext>
              </c:extLst>
            </c:dLbl>
            <c:dLbl>
              <c:idx val="929"/>
              <c:tx>
                <c:rich>
                  <a:bodyPr/>
                  <a:lstStyle/>
                  <a:p>
                    <a:r>
                      <a:rPr lang="en-US"/>
                      <a:t>Obs937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D-46C3-44C3-9E8D-F26910FCE69E}"/>
                </c:ext>
              </c:extLst>
            </c:dLbl>
            <c:dLbl>
              <c:idx val="930"/>
              <c:tx>
                <c:rich>
                  <a:bodyPr/>
                  <a:lstStyle/>
                  <a:p>
                    <a:r>
                      <a:rPr lang="en-US"/>
                      <a:t>Obs938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E-46C3-44C3-9E8D-F26910FCE69E}"/>
                </c:ext>
              </c:extLst>
            </c:dLbl>
            <c:dLbl>
              <c:idx val="931"/>
              <c:tx>
                <c:rich>
                  <a:bodyPr/>
                  <a:lstStyle/>
                  <a:p>
                    <a:r>
                      <a:rPr lang="en-US"/>
                      <a:t>Obs939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AF-46C3-44C3-9E8D-F26910FCE69E}"/>
                </c:ext>
              </c:extLst>
            </c:dLbl>
            <c:dLbl>
              <c:idx val="932"/>
              <c:tx>
                <c:rich>
                  <a:bodyPr/>
                  <a:lstStyle/>
                  <a:p>
                    <a:r>
                      <a:rPr lang="en-US"/>
                      <a:t>Obs940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0-46C3-44C3-9E8D-F26910FCE69E}"/>
                </c:ext>
              </c:extLst>
            </c:dLbl>
            <c:dLbl>
              <c:idx val="933"/>
              <c:tx>
                <c:rich>
                  <a:bodyPr/>
                  <a:lstStyle/>
                  <a:p>
                    <a:r>
                      <a:rPr lang="en-US"/>
                      <a:t>Obs941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1-46C3-44C3-9E8D-F26910FCE69E}"/>
                </c:ext>
              </c:extLst>
            </c:dLbl>
            <c:dLbl>
              <c:idx val="934"/>
              <c:tx>
                <c:rich>
                  <a:bodyPr/>
                  <a:lstStyle/>
                  <a:p>
                    <a:r>
                      <a:rPr lang="en-US"/>
                      <a:t>Obs942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2-46C3-44C3-9E8D-F26910FCE69E}"/>
                </c:ext>
              </c:extLst>
            </c:dLbl>
            <c:dLbl>
              <c:idx val="935"/>
              <c:tx>
                <c:rich>
                  <a:bodyPr/>
                  <a:lstStyle/>
                  <a:p>
                    <a:r>
                      <a:rPr lang="en-US"/>
                      <a:t>Obs943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3-46C3-44C3-9E8D-F26910FCE69E}"/>
                </c:ext>
              </c:extLst>
            </c:dLbl>
            <c:dLbl>
              <c:idx val="936"/>
              <c:tx>
                <c:rich>
                  <a:bodyPr/>
                  <a:lstStyle/>
                  <a:p>
                    <a:r>
                      <a:rPr lang="en-US"/>
                      <a:t>Obs944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4-46C3-44C3-9E8D-F26910FCE69E}"/>
                </c:ext>
              </c:extLst>
            </c:dLbl>
            <c:dLbl>
              <c:idx val="937"/>
              <c:tx>
                <c:rich>
                  <a:bodyPr/>
                  <a:lstStyle/>
                  <a:p>
                    <a:r>
                      <a:rPr lang="en-US"/>
                      <a:t>Obs945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5-46C3-44C3-9E8D-F26910FCE69E}"/>
                </c:ext>
              </c:extLst>
            </c:dLbl>
            <c:dLbl>
              <c:idx val="938"/>
              <c:tx>
                <c:rich>
                  <a:bodyPr/>
                  <a:lstStyle/>
                  <a:p>
                    <a:r>
                      <a:rPr lang="en-US"/>
                      <a:t>Obs946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6-46C3-44C3-9E8D-F26910FCE69E}"/>
                </c:ext>
              </c:extLst>
            </c:dLbl>
            <c:dLbl>
              <c:idx val="939"/>
              <c:tx>
                <c:rich>
                  <a:bodyPr/>
                  <a:lstStyle/>
                  <a:p>
                    <a:r>
                      <a:rPr lang="en-US"/>
                      <a:t>Obs947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7-46C3-44C3-9E8D-F26910FCE69E}"/>
                </c:ext>
              </c:extLst>
            </c:dLbl>
            <c:dLbl>
              <c:idx val="940"/>
              <c:tx>
                <c:rich>
                  <a:bodyPr/>
                  <a:lstStyle/>
                  <a:p>
                    <a:r>
                      <a:rPr lang="en-US"/>
                      <a:t>Obs948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8-46C3-44C3-9E8D-F26910FCE69E}"/>
                </c:ext>
              </c:extLst>
            </c:dLbl>
            <c:dLbl>
              <c:idx val="941"/>
              <c:tx>
                <c:rich>
                  <a:bodyPr/>
                  <a:lstStyle/>
                  <a:p>
                    <a:r>
                      <a:rPr lang="en-US"/>
                      <a:t>Obs949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9-46C3-44C3-9E8D-F26910FCE69E}"/>
                </c:ext>
              </c:extLst>
            </c:dLbl>
            <c:dLbl>
              <c:idx val="942"/>
              <c:tx>
                <c:rich>
                  <a:bodyPr/>
                  <a:lstStyle/>
                  <a:p>
                    <a:r>
                      <a:rPr lang="en-US"/>
                      <a:t>Obs950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A-46C3-44C3-9E8D-F26910FCE69E}"/>
                </c:ext>
              </c:extLst>
            </c:dLbl>
            <c:dLbl>
              <c:idx val="943"/>
              <c:tx>
                <c:rich>
                  <a:bodyPr/>
                  <a:lstStyle/>
                  <a:p>
                    <a:r>
                      <a:rPr lang="en-US"/>
                      <a:t>Obs951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B-46C3-44C3-9E8D-F26910FCE69E}"/>
                </c:ext>
              </c:extLst>
            </c:dLbl>
            <c:dLbl>
              <c:idx val="944"/>
              <c:tx>
                <c:rich>
                  <a:bodyPr/>
                  <a:lstStyle/>
                  <a:p>
                    <a:r>
                      <a:rPr lang="en-US"/>
                      <a:t>Obs952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C-46C3-44C3-9E8D-F26910FCE69E}"/>
                </c:ext>
              </c:extLst>
            </c:dLbl>
            <c:dLbl>
              <c:idx val="945"/>
              <c:tx>
                <c:rich>
                  <a:bodyPr/>
                  <a:lstStyle/>
                  <a:p>
                    <a:r>
                      <a:rPr lang="en-US"/>
                      <a:t>Obs953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D-46C3-44C3-9E8D-F26910FCE69E}"/>
                </c:ext>
              </c:extLst>
            </c:dLbl>
            <c:dLbl>
              <c:idx val="946"/>
              <c:tx>
                <c:rich>
                  <a:bodyPr/>
                  <a:lstStyle/>
                  <a:p>
                    <a:r>
                      <a:rPr lang="en-US"/>
                      <a:t>Obs954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E-46C3-44C3-9E8D-F26910FCE69E}"/>
                </c:ext>
              </c:extLst>
            </c:dLbl>
            <c:dLbl>
              <c:idx val="947"/>
              <c:tx>
                <c:rich>
                  <a:bodyPr/>
                  <a:lstStyle/>
                  <a:p>
                    <a:r>
                      <a:rPr lang="en-US"/>
                      <a:t>Obs955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BF-46C3-44C3-9E8D-F26910FCE69E}"/>
                </c:ext>
              </c:extLst>
            </c:dLbl>
            <c:dLbl>
              <c:idx val="948"/>
              <c:tx>
                <c:rich>
                  <a:bodyPr/>
                  <a:lstStyle/>
                  <a:p>
                    <a:r>
                      <a:rPr lang="en-US"/>
                      <a:t>Obs956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0-46C3-44C3-9E8D-F26910FCE69E}"/>
                </c:ext>
              </c:extLst>
            </c:dLbl>
            <c:dLbl>
              <c:idx val="949"/>
              <c:tx>
                <c:rich>
                  <a:bodyPr/>
                  <a:lstStyle/>
                  <a:p>
                    <a:r>
                      <a:rPr lang="en-US"/>
                      <a:t>Obs957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1-46C3-44C3-9E8D-F26910FCE69E}"/>
                </c:ext>
              </c:extLst>
            </c:dLbl>
            <c:dLbl>
              <c:idx val="950"/>
              <c:tx>
                <c:rich>
                  <a:bodyPr/>
                  <a:lstStyle/>
                  <a:p>
                    <a:r>
                      <a:rPr lang="en-US"/>
                      <a:t>Obs958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2-46C3-44C3-9E8D-F26910FCE69E}"/>
                </c:ext>
              </c:extLst>
            </c:dLbl>
            <c:dLbl>
              <c:idx val="951"/>
              <c:tx>
                <c:rich>
                  <a:bodyPr/>
                  <a:lstStyle/>
                  <a:p>
                    <a:r>
                      <a:rPr lang="en-US"/>
                      <a:t>Obs959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3-46C3-44C3-9E8D-F26910FCE69E}"/>
                </c:ext>
              </c:extLst>
            </c:dLbl>
            <c:dLbl>
              <c:idx val="952"/>
              <c:tx>
                <c:rich>
                  <a:bodyPr/>
                  <a:lstStyle/>
                  <a:p>
                    <a:r>
                      <a:rPr lang="en-US"/>
                      <a:t>Obs960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4-46C3-44C3-9E8D-F26910FCE69E}"/>
                </c:ext>
              </c:extLst>
            </c:dLbl>
            <c:dLbl>
              <c:idx val="953"/>
              <c:tx>
                <c:rich>
                  <a:bodyPr/>
                  <a:lstStyle/>
                  <a:p>
                    <a:r>
                      <a:rPr lang="en-US"/>
                      <a:t>Obs961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5-46C3-44C3-9E8D-F26910FCE69E}"/>
                </c:ext>
              </c:extLst>
            </c:dLbl>
            <c:dLbl>
              <c:idx val="954"/>
              <c:tx>
                <c:rich>
                  <a:bodyPr/>
                  <a:lstStyle/>
                  <a:p>
                    <a:r>
                      <a:rPr lang="en-US"/>
                      <a:t>Obs962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6-46C3-44C3-9E8D-F26910FCE69E}"/>
                </c:ext>
              </c:extLst>
            </c:dLbl>
            <c:dLbl>
              <c:idx val="955"/>
              <c:tx>
                <c:rich>
                  <a:bodyPr/>
                  <a:lstStyle/>
                  <a:p>
                    <a:r>
                      <a:rPr lang="en-US"/>
                      <a:t>Obs963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7-46C3-44C3-9E8D-F26910FCE69E}"/>
                </c:ext>
              </c:extLst>
            </c:dLbl>
            <c:dLbl>
              <c:idx val="956"/>
              <c:tx>
                <c:rich>
                  <a:bodyPr/>
                  <a:lstStyle/>
                  <a:p>
                    <a:r>
                      <a:rPr lang="en-US"/>
                      <a:t>Obs964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8-46C3-44C3-9E8D-F26910FCE69E}"/>
                </c:ext>
              </c:extLst>
            </c:dLbl>
            <c:dLbl>
              <c:idx val="957"/>
              <c:tx>
                <c:rich>
                  <a:bodyPr/>
                  <a:lstStyle/>
                  <a:p>
                    <a:r>
                      <a:rPr lang="en-US"/>
                      <a:t>Obs965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9-46C3-44C3-9E8D-F26910FCE69E}"/>
                </c:ext>
              </c:extLst>
            </c:dLbl>
            <c:dLbl>
              <c:idx val="958"/>
              <c:tx>
                <c:rich>
                  <a:bodyPr/>
                  <a:lstStyle/>
                  <a:p>
                    <a:r>
                      <a:rPr lang="en-US"/>
                      <a:t>Obs966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A-46C3-44C3-9E8D-F26910FCE69E}"/>
                </c:ext>
              </c:extLst>
            </c:dLbl>
            <c:dLbl>
              <c:idx val="959"/>
              <c:tx>
                <c:rich>
                  <a:bodyPr/>
                  <a:lstStyle/>
                  <a:p>
                    <a:r>
                      <a:rPr lang="en-US"/>
                      <a:t>Obs967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B-46C3-44C3-9E8D-F26910FCE69E}"/>
                </c:ext>
              </c:extLst>
            </c:dLbl>
            <c:dLbl>
              <c:idx val="960"/>
              <c:tx>
                <c:rich>
                  <a:bodyPr/>
                  <a:lstStyle/>
                  <a:p>
                    <a:r>
                      <a:rPr lang="en-US"/>
                      <a:t>Obs968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C-46C3-44C3-9E8D-F26910FCE69E}"/>
                </c:ext>
              </c:extLst>
            </c:dLbl>
            <c:dLbl>
              <c:idx val="961"/>
              <c:tx>
                <c:rich>
                  <a:bodyPr/>
                  <a:lstStyle/>
                  <a:p>
                    <a:r>
                      <a:rPr lang="en-US"/>
                      <a:t>Obs969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D-46C3-44C3-9E8D-F26910FCE69E}"/>
                </c:ext>
              </c:extLst>
            </c:dLbl>
            <c:dLbl>
              <c:idx val="962"/>
              <c:tx>
                <c:rich>
                  <a:bodyPr/>
                  <a:lstStyle/>
                  <a:p>
                    <a:r>
                      <a:rPr lang="en-US"/>
                      <a:t>Obs970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E-46C3-44C3-9E8D-F26910FCE69E}"/>
                </c:ext>
              </c:extLst>
            </c:dLbl>
            <c:dLbl>
              <c:idx val="963"/>
              <c:tx>
                <c:rich>
                  <a:bodyPr/>
                  <a:lstStyle/>
                  <a:p>
                    <a:r>
                      <a:rPr lang="en-US"/>
                      <a:t>Obs971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CF-46C3-44C3-9E8D-F26910FCE69E}"/>
                </c:ext>
              </c:extLst>
            </c:dLbl>
            <c:dLbl>
              <c:idx val="964"/>
              <c:tx>
                <c:rich>
                  <a:bodyPr/>
                  <a:lstStyle/>
                  <a:p>
                    <a:r>
                      <a:rPr lang="en-US"/>
                      <a:t>Obs972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0-46C3-44C3-9E8D-F26910FCE69E}"/>
                </c:ext>
              </c:extLst>
            </c:dLbl>
            <c:dLbl>
              <c:idx val="965"/>
              <c:tx>
                <c:rich>
                  <a:bodyPr/>
                  <a:lstStyle/>
                  <a:p>
                    <a:r>
                      <a:rPr lang="en-US"/>
                      <a:t>Obs973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1-46C3-44C3-9E8D-F26910FCE69E}"/>
                </c:ext>
              </c:extLst>
            </c:dLbl>
            <c:dLbl>
              <c:idx val="966"/>
              <c:tx>
                <c:rich>
                  <a:bodyPr/>
                  <a:lstStyle/>
                  <a:p>
                    <a:r>
                      <a:rPr lang="en-US"/>
                      <a:t>Obs974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2-46C3-44C3-9E8D-F26910FCE69E}"/>
                </c:ext>
              </c:extLst>
            </c:dLbl>
            <c:dLbl>
              <c:idx val="967"/>
              <c:tx>
                <c:rich>
                  <a:bodyPr/>
                  <a:lstStyle/>
                  <a:p>
                    <a:r>
                      <a:rPr lang="en-US"/>
                      <a:t>Obs975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3-46C3-44C3-9E8D-F26910FCE69E}"/>
                </c:ext>
              </c:extLst>
            </c:dLbl>
            <c:dLbl>
              <c:idx val="968"/>
              <c:tx>
                <c:rich>
                  <a:bodyPr/>
                  <a:lstStyle/>
                  <a:p>
                    <a:r>
                      <a:rPr lang="en-US"/>
                      <a:t>Obs976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4-46C3-44C3-9E8D-F26910FCE69E}"/>
                </c:ext>
              </c:extLst>
            </c:dLbl>
            <c:dLbl>
              <c:idx val="969"/>
              <c:tx>
                <c:rich>
                  <a:bodyPr/>
                  <a:lstStyle/>
                  <a:p>
                    <a:r>
                      <a:rPr lang="en-US"/>
                      <a:t>Obs977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5-46C3-44C3-9E8D-F26910FCE69E}"/>
                </c:ext>
              </c:extLst>
            </c:dLbl>
            <c:dLbl>
              <c:idx val="970"/>
              <c:tx>
                <c:rich>
                  <a:bodyPr/>
                  <a:lstStyle/>
                  <a:p>
                    <a:r>
                      <a:rPr lang="en-US"/>
                      <a:t>Obs978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6-46C3-44C3-9E8D-F26910FCE69E}"/>
                </c:ext>
              </c:extLst>
            </c:dLbl>
            <c:dLbl>
              <c:idx val="971"/>
              <c:tx>
                <c:rich>
                  <a:bodyPr/>
                  <a:lstStyle/>
                  <a:p>
                    <a:r>
                      <a:rPr lang="en-US"/>
                      <a:t>Obs979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7-46C3-44C3-9E8D-F26910FCE69E}"/>
                </c:ext>
              </c:extLst>
            </c:dLbl>
            <c:dLbl>
              <c:idx val="972"/>
              <c:tx>
                <c:rich>
                  <a:bodyPr/>
                  <a:lstStyle/>
                  <a:p>
                    <a:r>
                      <a:rPr lang="en-US"/>
                      <a:t>Obs980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8-46C3-44C3-9E8D-F26910FCE69E}"/>
                </c:ext>
              </c:extLst>
            </c:dLbl>
            <c:dLbl>
              <c:idx val="973"/>
              <c:tx>
                <c:rich>
                  <a:bodyPr/>
                  <a:lstStyle/>
                  <a:p>
                    <a:r>
                      <a:rPr lang="en-US"/>
                      <a:t>Obs981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9-46C3-44C3-9E8D-F26910FCE69E}"/>
                </c:ext>
              </c:extLst>
            </c:dLbl>
            <c:dLbl>
              <c:idx val="974"/>
              <c:tx>
                <c:rich>
                  <a:bodyPr/>
                  <a:lstStyle/>
                  <a:p>
                    <a:r>
                      <a:rPr lang="en-US"/>
                      <a:t>Obs982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A-46C3-44C3-9E8D-F26910FCE69E}"/>
                </c:ext>
              </c:extLst>
            </c:dLbl>
            <c:dLbl>
              <c:idx val="975"/>
              <c:tx>
                <c:rich>
                  <a:bodyPr/>
                  <a:lstStyle/>
                  <a:p>
                    <a:r>
                      <a:rPr lang="en-US"/>
                      <a:t>Obs983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B-46C3-44C3-9E8D-F26910FCE69E}"/>
                </c:ext>
              </c:extLst>
            </c:dLbl>
            <c:dLbl>
              <c:idx val="976"/>
              <c:tx>
                <c:rich>
                  <a:bodyPr/>
                  <a:lstStyle/>
                  <a:p>
                    <a:r>
                      <a:rPr lang="en-US"/>
                      <a:t>Obs984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C-46C3-44C3-9E8D-F26910FCE69E}"/>
                </c:ext>
              </c:extLst>
            </c:dLbl>
            <c:dLbl>
              <c:idx val="977"/>
              <c:tx>
                <c:rich>
                  <a:bodyPr/>
                  <a:lstStyle/>
                  <a:p>
                    <a:r>
                      <a:rPr lang="en-US"/>
                      <a:t>Obs985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D-46C3-44C3-9E8D-F26910FCE69E}"/>
                </c:ext>
              </c:extLst>
            </c:dLbl>
            <c:dLbl>
              <c:idx val="978"/>
              <c:tx>
                <c:rich>
                  <a:bodyPr/>
                  <a:lstStyle/>
                  <a:p>
                    <a:r>
                      <a:rPr lang="en-US"/>
                      <a:t>Obs986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E-46C3-44C3-9E8D-F26910FCE69E}"/>
                </c:ext>
              </c:extLst>
            </c:dLbl>
            <c:dLbl>
              <c:idx val="979"/>
              <c:tx>
                <c:rich>
                  <a:bodyPr/>
                  <a:lstStyle/>
                  <a:p>
                    <a:r>
                      <a:rPr lang="en-US"/>
                      <a:t>Obs987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DF-46C3-44C3-9E8D-F26910FCE69E}"/>
                </c:ext>
              </c:extLst>
            </c:dLbl>
            <c:dLbl>
              <c:idx val="980"/>
              <c:tx>
                <c:rich>
                  <a:bodyPr/>
                  <a:lstStyle/>
                  <a:p>
                    <a:r>
                      <a:rPr lang="en-US"/>
                      <a:t>Obs988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0-46C3-44C3-9E8D-F26910FCE69E}"/>
                </c:ext>
              </c:extLst>
            </c:dLbl>
            <c:dLbl>
              <c:idx val="981"/>
              <c:tx>
                <c:rich>
                  <a:bodyPr/>
                  <a:lstStyle/>
                  <a:p>
                    <a:r>
                      <a:rPr lang="en-US"/>
                      <a:t>Obs989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1-46C3-44C3-9E8D-F26910FCE69E}"/>
                </c:ext>
              </c:extLst>
            </c:dLbl>
            <c:dLbl>
              <c:idx val="982"/>
              <c:tx>
                <c:rich>
                  <a:bodyPr/>
                  <a:lstStyle/>
                  <a:p>
                    <a:r>
                      <a:rPr lang="en-US"/>
                      <a:t>Obs990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2-46C3-44C3-9E8D-F26910FCE69E}"/>
                </c:ext>
              </c:extLst>
            </c:dLbl>
            <c:dLbl>
              <c:idx val="983"/>
              <c:tx>
                <c:rich>
                  <a:bodyPr/>
                  <a:lstStyle/>
                  <a:p>
                    <a:r>
                      <a:rPr lang="en-US"/>
                      <a:t>Obs991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3-46C3-44C3-9E8D-F26910FCE69E}"/>
                </c:ext>
              </c:extLst>
            </c:dLbl>
            <c:dLbl>
              <c:idx val="984"/>
              <c:tx>
                <c:rich>
                  <a:bodyPr/>
                  <a:lstStyle/>
                  <a:p>
                    <a:r>
                      <a:rPr lang="en-US"/>
                      <a:t>Obs992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4-46C3-44C3-9E8D-F26910FCE69E}"/>
                </c:ext>
              </c:extLst>
            </c:dLbl>
            <c:dLbl>
              <c:idx val="985"/>
              <c:tx>
                <c:rich>
                  <a:bodyPr/>
                  <a:lstStyle/>
                  <a:p>
                    <a:r>
                      <a:rPr lang="en-US"/>
                      <a:t>Obs993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5-46C3-44C3-9E8D-F26910FCE69E}"/>
                </c:ext>
              </c:extLst>
            </c:dLbl>
            <c:dLbl>
              <c:idx val="986"/>
              <c:tx>
                <c:rich>
                  <a:bodyPr/>
                  <a:lstStyle/>
                  <a:p>
                    <a:r>
                      <a:rPr lang="en-US"/>
                      <a:t>Obs994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6-46C3-44C3-9E8D-F26910FCE69E}"/>
                </c:ext>
              </c:extLst>
            </c:dLbl>
            <c:dLbl>
              <c:idx val="987"/>
              <c:tx>
                <c:rich>
                  <a:bodyPr/>
                  <a:lstStyle/>
                  <a:p>
                    <a:r>
                      <a:rPr lang="en-US"/>
                      <a:t>Obs995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7-46C3-44C3-9E8D-F26910FCE69E}"/>
                </c:ext>
              </c:extLst>
            </c:dLbl>
            <c:dLbl>
              <c:idx val="988"/>
              <c:tx>
                <c:rich>
                  <a:bodyPr/>
                  <a:lstStyle/>
                  <a:p>
                    <a:r>
                      <a:rPr lang="en-US"/>
                      <a:t>Obs996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8-46C3-44C3-9E8D-F26910FCE69E}"/>
                </c:ext>
              </c:extLst>
            </c:dLbl>
            <c:dLbl>
              <c:idx val="989"/>
              <c:tx>
                <c:rich>
                  <a:bodyPr/>
                  <a:lstStyle/>
                  <a:p>
                    <a:r>
                      <a:rPr lang="en-US"/>
                      <a:t>Obs997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9-46C3-44C3-9E8D-F26910FCE69E}"/>
                </c:ext>
              </c:extLst>
            </c:dLbl>
            <c:dLbl>
              <c:idx val="990"/>
              <c:tx>
                <c:rich>
                  <a:bodyPr/>
                  <a:lstStyle/>
                  <a:p>
                    <a:r>
                      <a:rPr lang="en-US"/>
                      <a:t>Obs998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A-46C3-44C3-9E8D-F26910FCE69E}"/>
                </c:ext>
              </c:extLst>
            </c:dLbl>
            <c:dLbl>
              <c:idx val="991"/>
              <c:tx>
                <c:rich>
                  <a:bodyPr/>
                  <a:lstStyle/>
                  <a:p>
                    <a:r>
                      <a:rPr lang="en-US"/>
                      <a:t>Obs999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B-46C3-44C3-9E8D-F26910FCE69E}"/>
                </c:ext>
              </c:extLst>
            </c:dLbl>
            <c:dLbl>
              <c:idx val="992"/>
              <c:tx>
                <c:rich>
                  <a:bodyPr/>
                  <a:lstStyle/>
                  <a:p>
                    <a:r>
                      <a:rPr lang="en-US"/>
                      <a:t>Obs1000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C-46C3-44C3-9E8D-F26910FCE69E}"/>
                </c:ext>
              </c:extLst>
            </c:dLbl>
            <c:dLbl>
              <c:idx val="993"/>
              <c:tx>
                <c:rich>
                  <a:bodyPr/>
                  <a:lstStyle/>
                  <a:p>
                    <a:r>
                      <a:rPr lang="en-US"/>
                      <a:t>Obs1001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D-46C3-44C3-9E8D-F26910FCE69E}"/>
                </c:ext>
              </c:extLst>
            </c:dLbl>
            <c:dLbl>
              <c:idx val="994"/>
              <c:tx>
                <c:rich>
                  <a:bodyPr/>
                  <a:lstStyle/>
                  <a:p>
                    <a:r>
                      <a:rPr lang="en-US"/>
                      <a:t>Obs1002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E-46C3-44C3-9E8D-F26910FCE69E}"/>
                </c:ext>
              </c:extLst>
            </c:dLbl>
            <c:dLbl>
              <c:idx val="995"/>
              <c:tx>
                <c:rich>
                  <a:bodyPr/>
                  <a:lstStyle/>
                  <a:p>
                    <a:r>
                      <a:rPr lang="en-US"/>
                      <a:t>Obs1003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EF-46C3-44C3-9E8D-F26910FCE69E}"/>
                </c:ext>
              </c:extLst>
            </c:dLbl>
            <c:dLbl>
              <c:idx val="996"/>
              <c:tx>
                <c:rich>
                  <a:bodyPr/>
                  <a:lstStyle/>
                  <a:p>
                    <a:r>
                      <a:rPr lang="en-US"/>
                      <a:t>Obs1004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0-46C3-44C3-9E8D-F26910FCE69E}"/>
                </c:ext>
              </c:extLst>
            </c:dLbl>
            <c:dLbl>
              <c:idx val="997"/>
              <c:tx>
                <c:rich>
                  <a:bodyPr/>
                  <a:lstStyle/>
                  <a:p>
                    <a:r>
                      <a:rPr lang="en-US"/>
                      <a:t>Obs1005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1-46C3-44C3-9E8D-F26910FCE69E}"/>
                </c:ext>
              </c:extLst>
            </c:dLbl>
            <c:dLbl>
              <c:idx val="998"/>
              <c:tx>
                <c:rich>
                  <a:bodyPr/>
                  <a:lstStyle/>
                  <a:p>
                    <a:r>
                      <a:rPr lang="en-US"/>
                      <a:t>Obs1006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2-46C3-44C3-9E8D-F26910FCE69E}"/>
                </c:ext>
              </c:extLst>
            </c:dLbl>
            <c:dLbl>
              <c:idx val="999"/>
              <c:tx>
                <c:rich>
                  <a:bodyPr/>
                  <a:lstStyle/>
                  <a:p>
                    <a:r>
                      <a:rPr lang="en-US"/>
                      <a:t>Obs1007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3-46C3-44C3-9E8D-F26910FCE69E}"/>
                </c:ext>
              </c:extLst>
            </c:dLbl>
            <c:dLbl>
              <c:idx val="1000"/>
              <c:tx>
                <c:rich>
                  <a:bodyPr/>
                  <a:lstStyle/>
                  <a:p>
                    <a:r>
                      <a:rPr lang="en-US"/>
                      <a:t>Obs1008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4-46C3-44C3-9E8D-F26910FCE69E}"/>
                </c:ext>
              </c:extLst>
            </c:dLbl>
            <c:dLbl>
              <c:idx val="1001"/>
              <c:tx>
                <c:rich>
                  <a:bodyPr/>
                  <a:lstStyle/>
                  <a:p>
                    <a:r>
                      <a:rPr lang="en-US"/>
                      <a:t>Obs1009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5-46C3-44C3-9E8D-F26910FCE69E}"/>
                </c:ext>
              </c:extLst>
            </c:dLbl>
            <c:dLbl>
              <c:idx val="1002"/>
              <c:tx>
                <c:rich>
                  <a:bodyPr/>
                  <a:lstStyle/>
                  <a:p>
                    <a:r>
                      <a:rPr lang="en-US"/>
                      <a:t>Obs1010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6-46C3-44C3-9E8D-F26910FCE69E}"/>
                </c:ext>
              </c:extLst>
            </c:dLbl>
            <c:dLbl>
              <c:idx val="1003"/>
              <c:tx>
                <c:rich>
                  <a:bodyPr/>
                  <a:lstStyle/>
                  <a:p>
                    <a:r>
                      <a:rPr lang="en-US"/>
                      <a:t>Obs1011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7-46C3-44C3-9E8D-F26910FCE69E}"/>
                </c:ext>
              </c:extLst>
            </c:dLbl>
            <c:dLbl>
              <c:idx val="1004"/>
              <c:tx>
                <c:rich>
                  <a:bodyPr/>
                  <a:lstStyle/>
                  <a:p>
                    <a:r>
                      <a:rPr lang="en-US"/>
                      <a:t>Obs1012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8-46C3-44C3-9E8D-F26910FCE69E}"/>
                </c:ext>
              </c:extLst>
            </c:dLbl>
            <c:dLbl>
              <c:idx val="1005"/>
              <c:tx>
                <c:rich>
                  <a:bodyPr/>
                  <a:lstStyle/>
                  <a:p>
                    <a:r>
                      <a:rPr lang="en-US"/>
                      <a:t>Obs1013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9-46C3-44C3-9E8D-F26910FCE69E}"/>
                </c:ext>
              </c:extLst>
            </c:dLbl>
            <c:dLbl>
              <c:idx val="1006"/>
              <c:tx>
                <c:rich>
                  <a:bodyPr/>
                  <a:lstStyle/>
                  <a:p>
                    <a:r>
                      <a:rPr lang="en-US"/>
                      <a:t>Obs1014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A-46C3-44C3-9E8D-F26910FCE69E}"/>
                </c:ext>
              </c:extLst>
            </c:dLbl>
            <c:dLbl>
              <c:idx val="1007"/>
              <c:tx>
                <c:rich>
                  <a:bodyPr/>
                  <a:lstStyle/>
                  <a:p>
                    <a:r>
                      <a:rPr lang="en-US"/>
                      <a:t>Obs1015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B-46C3-44C3-9E8D-F26910FCE69E}"/>
                </c:ext>
              </c:extLst>
            </c:dLbl>
            <c:dLbl>
              <c:idx val="1008"/>
              <c:tx>
                <c:rich>
                  <a:bodyPr/>
                  <a:lstStyle/>
                  <a:p>
                    <a:r>
                      <a:rPr lang="en-US"/>
                      <a:t>Obs1016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C-46C3-44C3-9E8D-F26910FCE69E}"/>
                </c:ext>
              </c:extLst>
            </c:dLbl>
            <c:dLbl>
              <c:idx val="1009"/>
              <c:tx>
                <c:rich>
                  <a:bodyPr/>
                  <a:lstStyle/>
                  <a:p>
                    <a:r>
                      <a:rPr lang="en-US"/>
                      <a:t>Obs1017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D-46C3-44C3-9E8D-F26910FCE69E}"/>
                </c:ext>
              </c:extLst>
            </c:dLbl>
            <c:dLbl>
              <c:idx val="1010"/>
              <c:tx>
                <c:rich>
                  <a:bodyPr/>
                  <a:lstStyle/>
                  <a:p>
                    <a:r>
                      <a:rPr lang="en-US"/>
                      <a:t>Obs1018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E-46C3-44C3-9E8D-F26910FCE69E}"/>
                </c:ext>
              </c:extLst>
            </c:dLbl>
            <c:dLbl>
              <c:idx val="1011"/>
              <c:tx>
                <c:rich>
                  <a:bodyPr/>
                  <a:lstStyle/>
                  <a:p>
                    <a:r>
                      <a:rPr lang="en-US"/>
                      <a:t>Obs1019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3FF-46C3-44C3-9E8D-F26910FCE69E}"/>
                </c:ext>
              </c:extLst>
            </c:dLbl>
            <c:dLbl>
              <c:idx val="1012"/>
              <c:tx>
                <c:rich>
                  <a:bodyPr/>
                  <a:lstStyle/>
                  <a:p>
                    <a:r>
                      <a:rPr lang="en-US"/>
                      <a:t>Obs1020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0-46C3-44C3-9E8D-F26910FCE69E}"/>
                </c:ext>
              </c:extLst>
            </c:dLbl>
            <c:dLbl>
              <c:idx val="1013"/>
              <c:tx>
                <c:rich>
                  <a:bodyPr/>
                  <a:lstStyle/>
                  <a:p>
                    <a:r>
                      <a:rPr lang="en-US"/>
                      <a:t>Obs1021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1-46C3-44C3-9E8D-F26910FCE69E}"/>
                </c:ext>
              </c:extLst>
            </c:dLbl>
            <c:dLbl>
              <c:idx val="1014"/>
              <c:tx>
                <c:rich>
                  <a:bodyPr/>
                  <a:lstStyle/>
                  <a:p>
                    <a:r>
                      <a:rPr lang="en-US"/>
                      <a:t>Obs1022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2-46C3-44C3-9E8D-F26910FCE69E}"/>
                </c:ext>
              </c:extLst>
            </c:dLbl>
            <c:dLbl>
              <c:idx val="1015"/>
              <c:tx>
                <c:rich>
                  <a:bodyPr/>
                  <a:lstStyle/>
                  <a:p>
                    <a:r>
                      <a:rPr lang="en-US"/>
                      <a:t>Obs1023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3-46C3-44C3-9E8D-F26910FCE69E}"/>
                </c:ext>
              </c:extLst>
            </c:dLbl>
            <c:dLbl>
              <c:idx val="1016"/>
              <c:tx>
                <c:rich>
                  <a:bodyPr/>
                  <a:lstStyle/>
                  <a:p>
                    <a:r>
                      <a:rPr lang="en-US"/>
                      <a:t>Obs1025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4-46C3-44C3-9E8D-F26910FCE69E}"/>
                </c:ext>
              </c:extLst>
            </c:dLbl>
            <c:dLbl>
              <c:idx val="1017"/>
              <c:tx>
                <c:rich>
                  <a:bodyPr/>
                  <a:lstStyle/>
                  <a:p>
                    <a:r>
                      <a:rPr lang="en-US"/>
                      <a:t>Obs1026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5-46C3-44C3-9E8D-F26910FCE69E}"/>
                </c:ext>
              </c:extLst>
            </c:dLbl>
            <c:dLbl>
              <c:idx val="1018"/>
              <c:tx>
                <c:rich>
                  <a:bodyPr/>
                  <a:lstStyle/>
                  <a:p>
                    <a:r>
                      <a:rPr lang="en-US"/>
                      <a:t>Obs1027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6-46C3-44C3-9E8D-F26910FCE69E}"/>
                </c:ext>
              </c:extLst>
            </c:dLbl>
            <c:dLbl>
              <c:idx val="1019"/>
              <c:tx>
                <c:rich>
                  <a:bodyPr/>
                  <a:lstStyle/>
                  <a:p>
                    <a:r>
                      <a:rPr lang="en-US"/>
                      <a:t>Obs1028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7-46C3-44C3-9E8D-F26910FCE69E}"/>
                </c:ext>
              </c:extLst>
            </c:dLbl>
            <c:dLbl>
              <c:idx val="1020"/>
              <c:tx>
                <c:rich>
                  <a:bodyPr/>
                  <a:lstStyle/>
                  <a:p>
                    <a:r>
                      <a:rPr lang="en-US"/>
                      <a:t>Obs1030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8-46C3-44C3-9E8D-F26910FCE69E}"/>
                </c:ext>
              </c:extLst>
            </c:dLbl>
            <c:dLbl>
              <c:idx val="1021"/>
              <c:tx>
                <c:rich>
                  <a:bodyPr/>
                  <a:lstStyle/>
                  <a:p>
                    <a:r>
                      <a:rPr lang="en-US"/>
                      <a:t>Obs1031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9-46C3-44C3-9E8D-F26910FCE69E}"/>
                </c:ext>
              </c:extLst>
            </c:dLbl>
            <c:dLbl>
              <c:idx val="1022"/>
              <c:tx>
                <c:rich>
                  <a:bodyPr/>
                  <a:lstStyle/>
                  <a:p>
                    <a:r>
                      <a:rPr lang="en-US"/>
                      <a:t>Obs1033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A-46C3-44C3-9E8D-F26910FCE69E}"/>
                </c:ext>
              </c:extLst>
            </c:dLbl>
            <c:dLbl>
              <c:idx val="1023"/>
              <c:tx>
                <c:rich>
                  <a:bodyPr/>
                  <a:lstStyle/>
                  <a:p>
                    <a:r>
                      <a:rPr lang="en-US"/>
                      <a:t>Obs1034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B-46C3-44C3-9E8D-F26910FCE69E}"/>
                </c:ext>
              </c:extLst>
            </c:dLbl>
            <c:dLbl>
              <c:idx val="1024"/>
              <c:tx>
                <c:rich>
                  <a:bodyPr/>
                  <a:lstStyle/>
                  <a:p>
                    <a:r>
                      <a:rPr lang="en-US"/>
                      <a:t>Obs1035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C-46C3-44C3-9E8D-F26910FCE69E}"/>
                </c:ext>
              </c:extLst>
            </c:dLbl>
            <c:dLbl>
              <c:idx val="1025"/>
              <c:tx>
                <c:rich>
                  <a:bodyPr/>
                  <a:lstStyle/>
                  <a:p>
                    <a:r>
                      <a:rPr lang="en-US"/>
                      <a:t>Obs1036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D-46C3-44C3-9E8D-F26910FCE69E}"/>
                </c:ext>
              </c:extLst>
            </c:dLbl>
            <c:dLbl>
              <c:idx val="1026"/>
              <c:tx>
                <c:rich>
                  <a:bodyPr/>
                  <a:lstStyle/>
                  <a:p>
                    <a:r>
                      <a:rPr lang="en-US"/>
                      <a:t>Obs1037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E-46C3-44C3-9E8D-F26910FCE69E}"/>
                </c:ext>
              </c:extLst>
            </c:dLbl>
            <c:dLbl>
              <c:idx val="1027"/>
              <c:tx>
                <c:rich>
                  <a:bodyPr/>
                  <a:lstStyle/>
                  <a:p>
                    <a:r>
                      <a:rPr lang="en-US"/>
                      <a:t>Obs1038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0F-46C3-44C3-9E8D-F26910FCE69E}"/>
                </c:ext>
              </c:extLst>
            </c:dLbl>
            <c:dLbl>
              <c:idx val="1028"/>
              <c:tx>
                <c:rich>
                  <a:bodyPr/>
                  <a:lstStyle/>
                  <a:p>
                    <a:r>
                      <a:rPr lang="en-US"/>
                      <a:t>Obs1039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0-46C3-44C3-9E8D-F26910FCE69E}"/>
                </c:ext>
              </c:extLst>
            </c:dLbl>
            <c:dLbl>
              <c:idx val="1029"/>
              <c:tx>
                <c:rich>
                  <a:bodyPr/>
                  <a:lstStyle/>
                  <a:p>
                    <a:r>
                      <a:rPr lang="en-US"/>
                      <a:t>Obs1040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1-46C3-44C3-9E8D-F26910FCE69E}"/>
                </c:ext>
              </c:extLst>
            </c:dLbl>
            <c:dLbl>
              <c:idx val="1030"/>
              <c:tx>
                <c:rich>
                  <a:bodyPr/>
                  <a:lstStyle/>
                  <a:p>
                    <a:r>
                      <a:rPr lang="en-US"/>
                      <a:t>Obs1041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2-46C3-44C3-9E8D-F26910FCE69E}"/>
                </c:ext>
              </c:extLst>
            </c:dLbl>
            <c:dLbl>
              <c:idx val="1031"/>
              <c:tx>
                <c:rich>
                  <a:bodyPr/>
                  <a:lstStyle/>
                  <a:p>
                    <a:r>
                      <a:rPr lang="en-US"/>
                      <a:t>Obs1042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3-46C3-44C3-9E8D-F26910FCE69E}"/>
                </c:ext>
              </c:extLst>
            </c:dLbl>
            <c:dLbl>
              <c:idx val="1032"/>
              <c:tx>
                <c:rich>
                  <a:bodyPr/>
                  <a:lstStyle/>
                  <a:p>
                    <a:r>
                      <a:rPr lang="en-US"/>
                      <a:t>Obs1043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4-46C3-44C3-9E8D-F26910FCE69E}"/>
                </c:ext>
              </c:extLst>
            </c:dLbl>
            <c:dLbl>
              <c:idx val="1033"/>
              <c:tx>
                <c:rich>
                  <a:bodyPr/>
                  <a:lstStyle/>
                  <a:p>
                    <a:r>
                      <a:rPr lang="en-US"/>
                      <a:t>Obs1044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5-46C3-44C3-9E8D-F26910FCE69E}"/>
                </c:ext>
              </c:extLst>
            </c:dLbl>
            <c:dLbl>
              <c:idx val="1034"/>
              <c:tx>
                <c:rich>
                  <a:bodyPr/>
                  <a:lstStyle/>
                  <a:p>
                    <a:r>
                      <a:rPr lang="en-US"/>
                      <a:t>Obs1045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6-46C3-44C3-9E8D-F26910FCE69E}"/>
                </c:ext>
              </c:extLst>
            </c:dLbl>
            <c:dLbl>
              <c:idx val="1035"/>
              <c:tx>
                <c:rich>
                  <a:bodyPr/>
                  <a:lstStyle/>
                  <a:p>
                    <a:r>
                      <a:rPr lang="en-US"/>
                      <a:t>Obs1046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7-46C3-44C3-9E8D-F26910FCE69E}"/>
                </c:ext>
              </c:extLst>
            </c:dLbl>
            <c:dLbl>
              <c:idx val="1036"/>
              <c:tx>
                <c:rich>
                  <a:bodyPr/>
                  <a:lstStyle/>
                  <a:p>
                    <a:r>
                      <a:rPr lang="en-US"/>
                      <a:t>Obs1047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8-46C3-44C3-9E8D-F26910FCE69E}"/>
                </c:ext>
              </c:extLst>
            </c:dLbl>
            <c:dLbl>
              <c:idx val="1037"/>
              <c:tx>
                <c:rich>
                  <a:bodyPr/>
                  <a:lstStyle/>
                  <a:p>
                    <a:r>
                      <a:rPr lang="en-US"/>
                      <a:t>Obs1048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9-46C3-44C3-9E8D-F26910FCE69E}"/>
                </c:ext>
              </c:extLst>
            </c:dLbl>
            <c:dLbl>
              <c:idx val="1038"/>
              <c:tx>
                <c:rich>
                  <a:bodyPr/>
                  <a:lstStyle/>
                  <a:p>
                    <a:r>
                      <a:rPr lang="en-US"/>
                      <a:t>Obs1049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A-46C3-44C3-9E8D-F26910FCE69E}"/>
                </c:ext>
              </c:extLst>
            </c:dLbl>
            <c:dLbl>
              <c:idx val="1039"/>
              <c:tx>
                <c:rich>
                  <a:bodyPr/>
                  <a:lstStyle/>
                  <a:p>
                    <a:r>
                      <a:rPr lang="en-US"/>
                      <a:t>Obs1050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B-46C3-44C3-9E8D-F26910FCE69E}"/>
                </c:ext>
              </c:extLst>
            </c:dLbl>
            <c:dLbl>
              <c:idx val="1040"/>
              <c:tx>
                <c:rich>
                  <a:bodyPr/>
                  <a:lstStyle/>
                  <a:p>
                    <a:r>
                      <a:rPr lang="en-US"/>
                      <a:t>Obs1051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C-46C3-44C3-9E8D-F26910FCE69E}"/>
                </c:ext>
              </c:extLst>
            </c:dLbl>
            <c:dLbl>
              <c:idx val="1041"/>
              <c:tx>
                <c:rich>
                  <a:bodyPr/>
                  <a:lstStyle/>
                  <a:p>
                    <a:r>
                      <a:rPr lang="en-US"/>
                      <a:t>Obs1052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D-46C3-44C3-9E8D-F26910FCE69E}"/>
                </c:ext>
              </c:extLst>
            </c:dLbl>
            <c:dLbl>
              <c:idx val="1042"/>
              <c:tx>
                <c:rich>
                  <a:bodyPr/>
                  <a:lstStyle/>
                  <a:p>
                    <a:r>
                      <a:rPr lang="en-US"/>
                      <a:t>Obs1053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E-46C3-44C3-9E8D-F26910FCE69E}"/>
                </c:ext>
              </c:extLst>
            </c:dLbl>
            <c:dLbl>
              <c:idx val="1043"/>
              <c:tx>
                <c:rich>
                  <a:bodyPr/>
                  <a:lstStyle/>
                  <a:p>
                    <a:r>
                      <a:rPr lang="en-US"/>
                      <a:t>Obs1054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1F-46C3-44C3-9E8D-F26910FCE69E}"/>
                </c:ext>
              </c:extLst>
            </c:dLbl>
            <c:dLbl>
              <c:idx val="1044"/>
              <c:tx>
                <c:rich>
                  <a:bodyPr/>
                  <a:lstStyle/>
                  <a:p>
                    <a:r>
                      <a:rPr lang="en-US"/>
                      <a:t>Obs1055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0-46C3-44C3-9E8D-F26910FCE69E}"/>
                </c:ext>
              </c:extLst>
            </c:dLbl>
            <c:dLbl>
              <c:idx val="1045"/>
              <c:tx>
                <c:rich>
                  <a:bodyPr/>
                  <a:lstStyle/>
                  <a:p>
                    <a:r>
                      <a:rPr lang="en-US"/>
                      <a:t>Obs1056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1-46C3-44C3-9E8D-F26910FCE69E}"/>
                </c:ext>
              </c:extLst>
            </c:dLbl>
            <c:dLbl>
              <c:idx val="1046"/>
              <c:tx>
                <c:rich>
                  <a:bodyPr/>
                  <a:lstStyle/>
                  <a:p>
                    <a:r>
                      <a:rPr lang="en-US"/>
                      <a:t>Obs1057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2-46C3-44C3-9E8D-F26910FCE69E}"/>
                </c:ext>
              </c:extLst>
            </c:dLbl>
            <c:dLbl>
              <c:idx val="1047"/>
              <c:tx>
                <c:rich>
                  <a:bodyPr/>
                  <a:lstStyle/>
                  <a:p>
                    <a:r>
                      <a:rPr lang="en-US"/>
                      <a:t>Obs1058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3-46C3-44C3-9E8D-F26910FCE69E}"/>
                </c:ext>
              </c:extLst>
            </c:dLbl>
            <c:dLbl>
              <c:idx val="1048"/>
              <c:tx>
                <c:rich>
                  <a:bodyPr/>
                  <a:lstStyle/>
                  <a:p>
                    <a:r>
                      <a:rPr lang="en-US"/>
                      <a:t>Obs1059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4-46C3-44C3-9E8D-F26910FCE69E}"/>
                </c:ext>
              </c:extLst>
            </c:dLbl>
            <c:dLbl>
              <c:idx val="1049"/>
              <c:tx>
                <c:rich>
                  <a:bodyPr/>
                  <a:lstStyle/>
                  <a:p>
                    <a:r>
                      <a:rPr lang="en-US"/>
                      <a:t>Obs1060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5-46C3-44C3-9E8D-F26910FCE69E}"/>
                </c:ext>
              </c:extLst>
            </c:dLbl>
            <c:dLbl>
              <c:idx val="1050"/>
              <c:tx>
                <c:rich>
                  <a:bodyPr/>
                  <a:lstStyle/>
                  <a:p>
                    <a:r>
                      <a:rPr lang="en-US"/>
                      <a:t>Obs1061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6-46C3-44C3-9E8D-F26910FCE69E}"/>
                </c:ext>
              </c:extLst>
            </c:dLbl>
            <c:dLbl>
              <c:idx val="1051"/>
              <c:tx>
                <c:rich>
                  <a:bodyPr/>
                  <a:lstStyle/>
                  <a:p>
                    <a:r>
                      <a:rPr lang="en-US"/>
                      <a:t>Obs1063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7-46C3-44C3-9E8D-F26910FCE69E}"/>
                </c:ext>
              </c:extLst>
            </c:dLbl>
            <c:dLbl>
              <c:idx val="1052"/>
              <c:tx>
                <c:rich>
                  <a:bodyPr/>
                  <a:lstStyle/>
                  <a:p>
                    <a:r>
                      <a:rPr lang="en-US"/>
                      <a:t>Obs1064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8-46C3-44C3-9E8D-F26910FCE69E}"/>
                </c:ext>
              </c:extLst>
            </c:dLbl>
            <c:dLbl>
              <c:idx val="1053"/>
              <c:tx>
                <c:rich>
                  <a:bodyPr/>
                  <a:lstStyle/>
                  <a:p>
                    <a:r>
                      <a:rPr lang="en-US"/>
                      <a:t>Obs1065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9-46C3-44C3-9E8D-F26910FCE69E}"/>
                </c:ext>
              </c:extLst>
            </c:dLbl>
            <c:dLbl>
              <c:idx val="1054"/>
              <c:tx>
                <c:rich>
                  <a:bodyPr/>
                  <a:lstStyle/>
                  <a:p>
                    <a:r>
                      <a:rPr lang="en-US"/>
                      <a:t>Obs1066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A-46C3-44C3-9E8D-F26910FCE69E}"/>
                </c:ext>
              </c:extLst>
            </c:dLbl>
            <c:dLbl>
              <c:idx val="1055"/>
              <c:tx>
                <c:rich>
                  <a:bodyPr/>
                  <a:lstStyle/>
                  <a:p>
                    <a:r>
                      <a:rPr lang="en-US"/>
                      <a:t>Obs1067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B-46C3-44C3-9E8D-F26910FCE69E}"/>
                </c:ext>
              </c:extLst>
            </c:dLbl>
            <c:dLbl>
              <c:idx val="1056"/>
              <c:tx>
                <c:rich>
                  <a:bodyPr/>
                  <a:lstStyle/>
                  <a:p>
                    <a:r>
                      <a:rPr lang="en-US"/>
                      <a:t>Obs1068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C-46C3-44C3-9E8D-F26910FCE69E}"/>
                </c:ext>
              </c:extLst>
            </c:dLbl>
            <c:dLbl>
              <c:idx val="1057"/>
              <c:tx>
                <c:rich>
                  <a:bodyPr/>
                  <a:lstStyle/>
                  <a:p>
                    <a:r>
                      <a:rPr lang="en-US"/>
                      <a:t>Obs1069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D-46C3-44C3-9E8D-F26910FCE69E}"/>
                </c:ext>
              </c:extLst>
            </c:dLbl>
            <c:dLbl>
              <c:idx val="1058"/>
              <c:tx>
                <c:rich>
                  <a:bodyPr/>
                  <a:lstStyle/>
                  <a:p>
                    <a:r>
                      <a:rPr lang="en-US"/>
                      <a:t>Obs1070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E-46C3-44C3-9E8D-F26910FCE69E}"/>
                </c:ext>
              </c:extLst>
            </c:dLbl>
            <c:dLbl>
              <c:idx val="1059"/>
              <c:tx>
                <c:rich>
                  <a:bodyPr/>
                  <a:lstStyle/>
                  <a:p>
                    <a:r>
                      <a:rPr lang="en-US"/>
                      <a:t>Obs1071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2F-46C3-44C3-9E8D-F26910FCE69E}"/>
                </c:ext>
              </c:extLst>
            </c:dLbl>
            <c:dLbl>
              <c:idx val="1060"/>
              <c:tx>
                <c:rich>
                  <a:bodyPr/>
                  <a:lstStyle/>
                  <a:p>
                    <a:r>
                      <a:rPr lang="en-US"/>
                      <a:t>Obs1072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0-46C3-44C3-9E8D-F26910FCE69E}"/>
                </c:ext>
              </c:extLst>
            </c:dLbl>
            <c:dLbl>
              <c:idx val="1061"/>
              <c:tx>
                <c:rich>
                  <a:bodyPr/>
                  <a:lstStyle/>
                  <a:p>
                    <a:r>
                      <a:rPr lang="en-US"/>
                      <a:t>Obs1073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1-46C3-44C3-9E8D-F26910FCE69E}"/>
                </c:ext>
              </c:extLst>
            </c:dLbl>
            <c:dLbl>
              <c:idx val="1062"/>
              <c:tx>
                <c:rich>
                  <a:bodyPr/>
                  <a:lstStyle/>
                  <a:p>
                    <a:r>
                      <a:rPr lang="en-US"/>
                      <a:t>Obs1074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2-46C3-44C3-9E8D-F26910FCE69E}"/>
                </c:ext>
              </c:extLst>
            </c:dLbl>
            <c:dLbl>
              <c:idx val="1063"/>
              <c:tx>
                <c:rich>
                  <a:bodyPr/>
                  <a:lstStyle/>
                  <a:p>
                    <a:r>
                      <a:rPr lang="en-US"/>
                      <a:t>Obs1075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3-46C3-44C3-9E8D-F26910FCE69E}"/>
                </c:ext>
              </c:extLst>
            </c:dLbl>
            <c:dLbl>
              <c:idx val="1064"/>
              <c:tx>
                <c:rich>
                  <a:bodyPr/>
                  <a:lstStyle/>
                  <a:p>
                    <a:r>
                      <a:rPr lang="en-US"/>
                      <a:t>Obs1076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4-46C3-44C3-9E8D-F26910FCE69E}"/>
                </c:ext>
              </c:extLst>
            </c:dLbl>
            <c:dLbl>
              <c:idx val="1065"/>
              <c:tx>
                <c:rich>
                  <a:bodyPr/>
                  <a:lstStyle/>
                  <a:p>
                    <a:r>
                      <a:rPr lang="en-US"/>
                      <a:t>Obs1077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5-46C3-44C3-9E8D-F26910FCE69E}"/>
                </c:ext>
              </c:extLst>
            </c:dLbl>
            <c:dLbl>
              <c:idx val="1066"/>
              <c:tx>
                <c:rich>
                  <a:bodyPr/>
                  <a:lstStyle/>
                  <a:p>
                    <a:r>
                      <a:rPr lang="en-US"/>
                      <a:t>Obs1078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6-46C3-44C3-9E8D-F26910FCE69E}"/>
                </c:ext>
              </c:extLst>
            </c:dLbl>
            <c:dLbl>
              <c:idx val="1067"/>
              <c:tx>
                <c:rich>
                  <a:bodyPr/>
                  <a:lstStyle/>
                  <a:p>
                    <a:r>
                      <a:rPr lang="en-US"/>
                      <a:t>Obs1079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7-46C3-44C3-9E8D-F26910FCE69E}"/>
                </c:ext>
              </c:extLst>
            </c:dLbl>
            <c:dLbl>
              <c:idx val="1068"/>
              <c:tx>
                <c:rich>
                  <a:bodyPr/>
                  <a:lstStyle/>
                  <a:p>
                    <a:r>
                      <a:rPr lang="en-US"/>
                      <a:t>Obs1080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8-46C3-44C3-9E8D-F26910FCE69E}"/>
                </c:ext>
              </c:extLst>
            </c:dLbl>
            <c:dLbl>
              <c:idx val="1069"/>
              <c:tx>
                <c:rich>
                  <a:bodyPr/>
                  <a:lstStyle/>
                  <a:p>
                    <a:r>
                      <a:rPr lang="en-US"/>
                      <a:t>Obs1081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9-46C3-44C3-9E8D-F26910FCE69E}"/>
                </c:ext>
              </c:extLst>
            </c:dLbl>
            <c:dLbl>
              <c:idx val="1070"/>
              <c:tx>
                <c:rich>
                  <a:bodyPr/>
                  <a:lstStyle/>
                  <a:p>
                    <a:r>
                      <a:rPr lang="en-US"/>
                      <a:t>Obs1082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A-46C3-44C3-9E8D-F26910FCE69E}"/>
                </c:ext>
              </c:extLst>
            </c:dLbl>
            <c:dLbl>
              <c:idx val="1071"/>
              <c:tx>
                <c:rich>
                  <a:bodyPr/>
                  <a:lstStyle/>
                  <a:p>
                    <a:r>
                      <a:rPr lang="en-US"/>
                      <a:t>Obs1083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B-46C3-44C3-9E8D-F26910FCE69E}"/>
                </c:ext>
              </c:extLst>
            </c:dLbl>
            <c:dLbl>
              <c:idx val="1072"/>
              <c:tx>
                <c:rich>
                  <a:bodyPr/>
                  <a:lstStyle/>
                  <a:p>
                    <a:r>
                      <a:rPr lang="en-US"/>
                      <a:t>Obs1084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C-46C3-44C3-9E8D-F26910FCE69E}"/>
                </c:ext>
              </c:extLst>
            </c:dLbl>
            <c:dLbl>
              <c:idx val="1073"/>
              <c:tx>
                <c:rich>
                  <a:bodyPr/>
                  <a:lstStyle/>
                  <a:p>
                    <a:r>
                      <a:rPr lang="en-US"/>
                      <a:t>Obs1085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D-46C3-44C3-9E8D-F26910FCE69E}"/>
                </c:ext>
              </c:extLst>
            </c:dLbl>
            <c:dLbl>
              <c:idx val="1074"/>
              <c:tx>
                <c:rich>
                  <a:bodyPr/>
                  <a:lstStyle/>
                  <a:p>
                    <a:r>
                      <a:rPr lang="en-US"/>
                      <a:t>Obs1086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E-46C3-44C3-9E8D-F26910FCE69E}"/>
                </c:ext>
              </c:extLst>
            </c:dLbl>
            <c:dLbl>
              <c:idx val="1075"/>
              <c:tx>
                <c:rich>
                  <a:bodyPr/>
                  <a:lstStyle/>
                  <a:p>
                    <a:r>
                      <a:rPr lang="en-US"/>
                      <a:t>Obs1087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3F-46C3-44C3-9E8D-F26910FCE69E}"/>
                </c:ext>
              </c:extLst>
            </c:dLbl>
            <c:dLbl>
              <c:idx val="1076"/>
              <c:tx>
                <c:rich>
                  <a:bodyPr/>
                  <a:lstStyle/>
                  <a:p>
                    <a:r>
                      <a:rPr lang="en-US"/>
                      <a:t>Obs1088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0-46C3-44C3-9E8D-F26910FCE69E}"/>
                </c:ext>
              </c:extLst>
            </c:dLbl>
            <c:dLbl>
              <c:idx val="1077"/>
              <c:tx>
                <c:rich>
                  <a:bodyPr/>
                  <a:lstStyle/>
                  <a:p>
                    <a:r>
                      <a:rPr lang="en-US"/>
                      <a:t>Obs1089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1-46C3-44C3-9E8D-F26910FCE69E}"/>
                </c:ext>
              </c:extLst>
            </c:dLbl>
            <c:dLbl>
              <c:idx val="1078"/>
              <c:tx>
                <c:rich>
                  <a:bodyPr/>
                  <a:lstStyle/>
                  <a:p>
                    <a:r>
                      <a:rPr lang="en-US"/>
                      <a:t>Obs1090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2-46C3-44C3-9E8D-F26910FCE69E}"/>
                </c:ext>
              </c:extLst>
            </c:dLbl>
            <c:dLbl>
              <c:idx val="1079"/>
              <c:tx>
                <c:rich>
                  <a:bodyPr/>
                  <a:lstStyle/>
                  <a:p>
                    <a:r>
                      <a:rPr lang="en-US"/>
                      <a:t>Obs1091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3-46C3-44C3-9E8D-F26910FCE69E}"/>
                </c:ext>
              </c:extLst>
            </c:dLbl>
            <c:dLbl>
              <c:idx val="1080"/>
              <c:tx>
                <c:rich>
                  <a:bodyPr/>
                  <a:lstStyle/>
                  <a:p>
                    <a:r>
                      <a:rPr lang="en-US"/>
                      <a:t>Obs1092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4-46C3-44C3-9E8D-F26910FCE69E}"/>
                </c:ext>
              </c:extLst>
            </c:dLbl>
            <c:dLbl>
              <c:idx val="1081"/>
              <c:tx>
                <c:rich>
                  <a:bodyPr/>
                  <a:lstStyle/>
                  <a:p>
                    <a:r>
                      <a:rPr lang="en-US"/>
                      <a:t>Obs1093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5-46C3-44C3-9E8D-F26910FCE69E}"/>
                </c:ext>
              </c:extLst>
            </c:dLbl>
            <c:dLbl>
              <c:idx val="1082"/>
              <c:tx>
                <c:rich>
                  <a:bodyPr/>
                  <a:lstStyle/>
                  <a:p>
                    <a:r>
                      <a:rPr lang="en-US"/>
                      <a:t>Obs1094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6-46C3-44C3-9E8D-F26910FCE69E}"/>
                </c:ext>
              </c:extLst>
            </c:dLbl>
            <c:dLbl>
              <c:idx val="1083"/>
              <c:tx>
                <c:rich>
                  <a:bodyPr/>
                  <a:lstStyle/>
                  <a:p>
                    <a:r>
                      <a:rPr lang="en-US"/>
                      <a:t>Obs1095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7-46C3-44C3-9E8D-F26910FCE69E}"/>
                </c:ext>
              </c:extLst>
            </c:dLbl>
            <c:dLbl>
              <c:idx val="1084"/>
              <c:tx>
                <c:rich>
                  <a:bodyPr/>
                  <a:lstStyle/>
                  <a:p>
                    <a:r>
                      <a:rPr lang="en-US"/>
                      <a:t>Obs1096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8-46C3-44C3-9E8D-F26910FCE69E}"/>
                </c:ext>
              </c:extLst>
            </c:dLbl>
            <c:dLbl>
              <c:idx val="1085"/>
              <c:tx>
                <c:rich>
                  <a:bodyPr/>
                  <a:lstStyle/>
                  <a:p>
                    <a:r>
                      <a:rPr lang="en-US"/>
                      <a:t>Obs1097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9-46C3-44C3-9E8D-F26910FCE69E}"/>
                </c:ext>
              </c:extLst>
            </c:dLbl>
            <c:dLbl>
              <c:idx val="1086"/>
              <c:tx>
                <c:rich>
                  <a:bodyPr/>
                  <a:lstStyle/>
                  <a:p>
                    <a:r>
                      <a:rPr lang="en-US"/>
                      <a:t>Obs1098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A-46C3-44C3-9E8D-F26910FCE69E}"/>
                </c:ext>
              </c:extLst>
            </c:dLbl>
            <c:dLbl>
              <c:idx val="1087"/>
              <c:tx>
                <c:rich>
                  <a:bodyPr/>
                  <a:lstStyle/>
                  <a:p>
                    <a:r>
                      <a:rPr lang="en-US"/>
                      <a:t>Obs1099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B-46C3-44C3-9E8D-F26910FCE69E}"/>
                </c:ext>
              </c:extLst>
            </c:dLbl>
            <c:dLbl>
              <c:idx val="1088"/>
              <c:tx>
                <c:rich>
                  <a:bodyPr/>
                  <a:lstStyle/>
                  <a:p>
                    <a:r>
                      <a:rPr lang="en-US"/>
                      <a:t>Obs1100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C-46C3-44C3-9E8D-F26910FCE69E}"/>
                </c:ext>
              </c:extLst>
            </c:dLbl>
            <c:dLbl>
              <c:idx val="1089"/>
              <c:tx>
                <c:rich>
                  <a:bodyPr/>
                  <a:lstStyle/>
                  <a:p>
                    <a:r>
                      <a:rPr lang="en-US"/>
                      <a:t>Obs1101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D-46C3-44C3-9E8D-F26910FCE69E}"/>
                </c:ext>
              </c:extLst>
            </c:dLbl>
            <c:dLbl>
              <c:idx val="1090"/>
              <c:tx>
                <c:rich>
                  <a:bodyPr/>
                  <a:lstStyle/>
                  <a:p>
                    <a:r>
                      <a:rPr lang="en-US"/>
                      <a:t>Obs1102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E-46C3-44C3-9E8D-F26910FCE69E}"/>
                </c:ext>
              </c:extLst>
            </c:dLbl>
            <c:dLbl>
              <c:idx val="1091"/>
              <c:tx>
                <c:rich>
                  <a:bodyPr/>
                  <a:lstStyle/>
                  <a:p>
                    <a:r>
                      <a:rPr lang="en-US"/>
                      <a:t>Obs1103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4F-46C3-44C3-9E8D-F26910FCE69E}"/>
                </c:ext>
              </c:extLst>
            </c:dLbl>
            <c:dLbl>
              <c:idx val="1092"/>
              <c:tx>
                <c:rich>
                  <a:bodyPr/>
                  <a:lstStyle/>
                  <a:p>
                    <a:r>
                      <a:rPr lang="en-US"/>
                      <a:t>Obs1104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0-46C3-44C3-9E8D-F26910FCE69E}"/>
                </c:ext>
              </c:extLst>
            </c:dLbl>
            <c:dLbl>
              <c:idx val="1093"/>
              <c:tx>
                <c:rich>
                  <a:bodyPr/>
                  <a:lstStyle/>
                  <a:p>
                    <a:r>
                      <a:rPr lang="en-US"/>
                      <a:t>Obs1105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1-46C3-44C3-9E8D-F26910FCE69E}"/>
                </c:ext>
              </c:extLst>
            </c:dLbl>
            <c:dLbl>
              <c:idx val="1094"/>
              <c:tx>
                <c:rich>
                  <a:bodyPr/>
                  <a:lstStyle/>
                  <a:p>
                    <a:r>
                      <a:rPr lang="en-US"/>
                      <a:t>Obs1106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2-46C3-44C3-9E8D-F26910FCE69E}"/>
                </c:ext>
              </c:extLst>
            </c:dLbl>
            <c:dLbl>
              <c:idx val="1095"/>
              <c:tx>
                <c:rich>
                  <a:bodyPr/>
                  <a:lstStyle/>
                  <a:p>
                    <a:r>
                      <a:rPr lang="en-US"/>
                      <a:t>Obs1107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3-46C3-44C3-9E8D-F26910FCE69E}"/>
                </c:ext>
              </c:extLst>
            </c:dLbl>
            <c:dLbl>
              <c:idx val="1096"/>
              <c:tx>
                <c:rich>
                  <a:bodyPr/>
                  <a:lstStyle/>
                  <a:p>
                    <a:r>
                      <a:rPr lang="en-US"/>
                      <a:t>Obs1108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4-46C3-44C3-9E8D-F26910FCE69E}"/>
                </c:ext>
              </c:extLst>
            </c:dLbl>
            <c:dLbl>
              <c:idx val="1097"/>
              <c:tx>
                <c:rich>
                  <a:bodyPr/>
                  <a:lstStyle/>
                  <a:p>
                    <a:r>
                      <a:rPr lang="en-US"/>
                      <a:t>Obs1109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5-46C3-44C3-9E8D-F26910FCE69E}"/>
                </c:ext>
              </c:extLst>
            </c:dLbl>
            <c:dLbl>
              <c:idx val="1098"/>
              <c:tx>
                <c:rich>
                  <a:bodyPr/>
                  <a:lstStyle/>
                  <a:p>
                    <a:r>
                      <a:rPr lang="en-US"/>
                      <a:t>Obs1110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6-46C3-44C3-9E8D-F26910FCE69E}"/>
                </c:ext>
              </c:extLst>
            </c:dLbl>
            <c:dLbl>
              <c:idx val="1099"/>
              <c:tx>
                <c:rich>
                  <a:bodyPr/>
                  <a:lstStyle/>
                  <a:p>
                    <a:r>
                      <a:rPr lang="en-US"/>
                      <a:t>Obs1111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7-46C3-44C3-9E8D-F26910FCE69E}"/>
                </c:ext>
              </c:extLst>
            </c:dLbl>
            <c:dLbl>
              <c:idx val="1100"/>
              <c:tx>
                <c:rich>
                  <a:bodyPr/>
                  <a:lstStyle/>
                  <a:p>
                    <a:r>
                      <a:rPr lang="en-US"/>
                      <a:t>Obs1112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8-46C3-44C3-9E8D-F26910FCE69E}"/>
                </c:ext>
              </c:extLst>
            </c:dLbl>
            <c:dLbl>
              <c:idx val="1101"/>
              <c:tx>
                <c:rich>
                  <a:bodyPr/>
                  <a:lstStyle/>
                  <a:p>
                    <a:r>
                      <a:rPr lang="en-US"/>
                      <a:t>Obs1113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9-46C3-44C3-9E8D-F26910FCE69E}"/>
                </c:ext>
              </c:extLst>
            </c:dLbl>
            <c:dLbl>
              <c:idx val="1102"/>
              <c:tx>
                <c:rich>
                  <a:bodyPr/>
                  <a:lstStyle/>
                  <a:p>
                    <a:r>
                      <a:rPr lang="en-US"/>
                      <a:t>Obs1114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A-46C3-44C3-9E8D-F26910FCE69E}"/>
                </c:ext>
              </c:extLst>
            </c:dLbl>
            <c:dLbl>
              <c:idx val="1103"/>
              <c:tx>
                <c:rich>
                  <a:bodyPr/>
                  <a:lstStyle/>
                  <a:p>
                    <a:r>
                      <a:rPr lang="en-US"/>
                      <a:t>Obs1115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B-46C3-44C3-9E8D-F26910FCE69E}"/>
                </c:ext>
              </c:extLst>
            </c:dLbl>
            <c:dLbl>
              <c:idx val="1104"/>
              <c:tx>
                <c:rich>
                  <a:bodyPr/>
                  <a:lstStyle/>
                  <a:p>
                    <a:r>
                      <a:rPr lang="en-US"/>
                      <a:t>Obs1116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C-46C3-44C3-9E8D-F26910FCE69E}"/>
                </c:ext>
              </c:extLst>
            </c:dLbl>
            <c:dLbl>
              <c:idx val="1105"/>
              <c:tx>
                <c:rich>
                  <a:bodyPr/>
                  <a:lstStyle/>
                  <a:p>
                    <a:r>
                      <a:rPr lang="en-US"/>
                      <a:t>Obs1117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D-46C3-44C3-9E8D-F26910FCE69E}"/>
                </c:ext>
              </c:extLst>
            </c:dLbl>
            <c:dLbl>
              <c:idx val="1106"/>
              <c:tx>
                <c:rich>
                  <a:bodyPr/>
                  <a:lstStyle/>
                  <a:p>
                    <a:r>
                      <a:rPr lang="en-US"/>
                      <a:t>Obs1118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E-46C3-44C3-9E8D-F26910FCE69E}"/>
                </c:ext>
              </c:extLst>
            </c:dLbl>
            <c:dLbl>
              <c:idx val="1107"/>
              <c:tx>
                <c:rich>
                  <a:bodyPr/>
                  <a:lstStyle/>
                  <a:p>
                    <a:r>
                      <a:rPr lang="en-US"/>
                      <a:t>Obs1119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5F-46C3-44C3-9E8D-F26910FCE69E}"/>
                </c:ext>
              </c:extLst>
            </c:dLbl>
            <c:dLbl>
              <c:idx val="1108"/>
              <c:tx>
                <c:rich>
                  <a:bodyPr/>
                  <a:lstStyle/>
                  <a:p>
                    <a:r>
                      <a:rPr lang="en-US"/>
                      <a:t>Obs1120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0-46C3-44C3-9E8D-F26910FCE69E}"/>
                </c:ext>
              </c:extLst>
            </c:dLbl>
            <c:dLbl>
              <c:idx val="1109"/>
              <c:tx>
                <c:rich>
                  <a:bodyPr/>
                  <a:lstStyle/>
                  <a:p>
                    <a:r>
                      <a:rPr lang="en-US"/>
                      <a:t>Obs1121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1-46C3-44C3-9E8D-F26910FCE69E}"/>
                </c:ext>
              </c:extLst>
            </c:dLbl>
            <c:dLbl>
              <c:idx val="1110"/>
              <c:tx>
                <c:rich>
                  <a:bodyPr/>
                  <a:lstStyle/>
                  <a:p>
                    <a:r>
                      <a:rPr lang="en-US"/>
                      <a:t>Obs1122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2-46C3-44C3-9E8D-F26910FCE69E}"/>
                </c:ext>
              </c:extLst>
            </c:dLbl>
            <c:dLbl>
              <c:idx val="1111"/>
              <c:tx>
                <c:rich>
                  <a:bodyPr/>
                  <a:lstStyle/>
                  <a:p>
                    <a:r>
                      <a:rPr lang="en-US"/>
                      <a:t>Obs1123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3-46C3-44C3-9E8D-F26910FCE69E}"/>
                </c:ext>
              </c:extLst>
            </c:dLbl>
            <c:dLbl>
              <c:idx val="1112"/>
              <c:tx>
                <c:rich>
                  <a:bodyPr/>
                  <a:lstStyle/>
                  <a:p>
                    <a:r>
                      <a:rPr lang="en-US"/>
                      <a:t>Obs1124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4-46C3-44C3-9E8D-F26910FCE69E}"/>
                </c:ext>
              </c:extLst>
            </c:dLbl>
            <c:dLbl>
              <c:idx val="1113"/>
              <c:tx>
                <c:rich>
                  <a:bodyPr/>
                  <a:lstStyle/>
                  <a:p>
                    <a:r>
                      <a:rPr lang="en-US"/>
                      <a:t>Obs1125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5-46C3-44C3-9E8D-F26910FCE69E}"/>
                </c:ext>
              </c:extLst>
            </c:dLbl>
            <c:dLbl>
              <c:idx val="1114"/>
              <c:tx>
                <c:rich>
                  <a:bodyPr/>
                  <a:lstStyle/>
                  <a:p>
                    <a:r>
                      <a:rPr lang="en-US"/>
                      <a:t>Obs1126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6-46C3-44C3-9E8D-F26910FCE69E}"/>
                </c:ext>
              </c:extLst>
            </c:dLbl>
            <c:dLbl>
              <c:idx val="1115"/>
              <c:tx>
                <c:rich>
                  <a:bodyPr/>
                  <a:lstStyle/>
                  <a:p>
                    <a:r>
                      <a:rPr lang="en-US"/>
                      <a:t>Obs1127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7-46C3-44C3-9E8D-F26910FCE69E}"/>
                </c:ext>
              </c:extLst>
            </c:dLbl>
            <c:dLbl>
              <c:idx val="1116"/>
              <c:tx>
                <c:rich>
                  <a:bodyPr/>
                  <a:lstStyle/>
                  <a:p>
                    <a:r>
                      <a:rPr lang="en-US"/>
                      <a:t>Obs1128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8-46C3-44C3-9E8D-F26910FCE69E}"/>
                </c:ext>
              </c:extLst>
            </c:dLbl>
            <c:dLbl>
              <c:idx val="1117"/>
              <c:tx>
                <c:rich>
                  <a:bodyPr/>
                  <a:lstStyle/>
                  <a:p>
                    <a:r>
                      <a:rPr lang="en-US"/>
                      <a:t>Obs1129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9-46C3-44C3-9E8D-F26910FCE69E}"/>
                </c:ext>
              </c:extLst>
            </c:dLbl>
            <c:dLbl>
              <c:idx val="1118"/>
              <c:tx>
                <c:rich>
                  <a:bodyPr/>
                  <a:lstStyle/>
                  <a:p>
                    <a:r>
                      <a:rPr lang="en-US"/>
                      <a:t>Obs1130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A-46C3-44C3-9E8D-F26910FCE69E}"/>
                </c:ext>
              </c:extLst>
            </c:dLbl>
            <c:dLbl>
              <c:idx val="1119"/>
              <c:tx>
                <c:rich>
                  <a:bodyPr/>
                  <a:lstStyle/>
                  <a:p>
                    <a:r>
                      <a:rPr lang="en-US"/>
                      <a:t>Obs1131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B-46C3-44C3-9E8D-F26910FCE69E}"/>
                </c:ext>
              </c:extLst>
            </c:dLbl>
            <c:dLbl>
              <c:idx val="1120"/>
              <c:tx>
                <c:rich>
                  <a:bodyPr/>
                  <a:lstStyle/>
                  <a:p>
                    <a:r>
                      <a:rPr lang="en-US"/>
                      <a:t>Obs1132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C-46C3-44C3-9E8D-F26910FCE69E}"/>
                </c:ext>
              </c:extLst>
            </c:dLbl>
            <c:dLbl>
              <c:idx val="1121"/>
              <c:tx>
                <c:rich>
                  <a:bodyPr/>
                  <a:lstStyle/>
                  <a:p>
                    <a:r>
                      <a:rPr lang="en-US"/>
                      <a:t>Obs1133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D-46C3-44C3-9E8D-F26910FCE69E}"/>
                </c:ext>
              </c:extLst>
            </c:dLbl>
            <c:dLbl>
              <c:idx val="1122"/>
              <c:tx>
                <c:rich>
                  <a:bodyPr/>
                  <a:lstStyle/>
                  <a:p>
                    <a:r>
                      <a:rPr lang="en-US"/>
                      <a:t>Obs1134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E-46C3-44C3-9E8D-F26910FCE69E}"/>
                </c:ext>
              </c:extLst>
            </c:dLbl>
            <c:dLbl>
              <c:idx val="1123"/>
              <c:tx>
                <c:rich>
                  <a:bodyPr/>
                  <a:lstStyle/>
                  <a:p>
                    <a:r>
                      <a:rPr lang="en-US"/>
                      <a:t>Obs1135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6F-46C3-44C3-9E8D-F26910FCE69E}"/>
                </c:ext>
              </c:extLst>
            </c:dLbl>
            <c:dLbl>
              <c:idx val="1124"/>
              <c:tx>
                <c:rich>
                  <a:bodyPr/>
                  <a:lstStyle/>
                  <a:p>
                    <a:r>
                      <a:rPr lang="en-US"/>
                      <a:t>Obs1136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0-46C3-44C3-9E8D-F26910FCE69E}"/>
                </c:ext>
              </c:extLst>
            </c:dLbl>
            <c:dLbl>
              <c:idx val="1125"/>
              <c:tx>
                <c:rich>
                  <a:bodyPr/>
                  <a:lstStyle/>
                  <a:p>
                    <a:r>
                      <a:rPr lang="en-US"/>
                      <a:t>Obs1137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1-46C3-44C3-9E8D-F26910FCE69E}"/>
                </c:ext>
              </c:extLst>
            </c:dLbl>
            <c:dLbl>
              <c:idx val="1126"/>
              <c:tx>
                <c:rich>
                  <a:bodyPr/>
                  <a:lstStyle/>
                  <a:p>
                    <a:r>
                      <a:rPr lang="en-US"/>
                      <a:t>Obs1138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2-46C3-44C3-9E8D-F26910FCE69E}"/>
                </c:ext>
              </c:extLst>
            </c:dLbl>
            <c:dLbl>
              <c:idx val="1127"/>
              <c:tx>
                <c:rich>
                  <a:bodyPr/>
                  <a:lstStyle/>
                  <a:p>
                    <a:r>
                      <a:rPr lang="en-US"/>
                      <a:t>Obs1139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3-46C3-44C3-9E8D-F26910FCE69E}"/>
                </c:ext>
              </c:extLst>
            </c:dLbl>
            <c:dLbl>
              <c:idx val="1128"/>
              <c:tx>
                <c:rich>
                  <a:bodyPr/>
                  <a:lstStyle/>
                  <a:p>
                    <a:r>
                      <a:rPr lang="en-US"/>
                      <a:t>Obs1140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4-46C3-44C3-9E8D-F26910FCE69E}"/>
                </c:ext>
              </c:extLst>
            </c:dLbl>
            <c:dLbl>
              <c:idx val="1129"/>
              <c:tx>
                <c:rich>
                  <a:bodyPr/>
                  <a:lstStyle/>
                  <a:p>
                    <a:r>
                      <a:rPr lang="en-US"/>
                      <a:t>Obs1141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5-46C3-44C3-9E8D-F26910FCE69E}"/>
                </c:ext>
              </c:extLst>
            </c:dLbl>
            <c:dLbl>
              <c:idx val="1130"/>
              <c:tx>
                <c:rich>
                  <a:bodyPr/>
                  <a:lstStyle/>
                  <a:p>
                    <a:r>
                      <a:rPr lang="en-US"/>
                      <a:t>Obs1142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6-46C3-44C3-9E8D-F26910FCE69E}"/>
                </c:ext>
              </c:extLst>
            </c:dLbl>
            <c:dLbl>
              <c:idx val="1131"/>
              <c:tx>
                <c:rich>
                  <a:bodyPr/>
                  <a:lstStyle/>
                  <a:p>
                    <a:r>
                      <a:rPr lang="en-US"/>
                      <a:t>Obs1143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7-46C3-44C3-9E8D-F26910FCE69E}"/>
                </c:ext>
              </c:extLst>
            </c:dLbl>
            <c:dLbl>
              <c:idx val="1132"/>
              <c:tx>
                <c:rich>
                  <a:bodyPr/>
                  <a:lstStyle/>
                  <a:p>
                    <a:r>
                      <a:rPr lang="en-US"/>
                      <a:t>Obs1144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8-46C3-44C3-9E8D-F26910FCE69E}"/>
                </c:ext>
              </c:extLst>
            </c:dLbl>
            <c:dLbl>
              <c:idx val="1133"/>
              <c:tx>
                <c:rich>
                  <a:bodyPr/>
                  <a:lstStyle/>
                  <a:p>
                    <a:r>
                      <a:rPr lang="en-US"/>
                      <a:t>Obs1145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9-46C3-44C3-9E8D-F26910FCE69E}"/>
                </c:ext>
              </c:extLst>
            </c:dLbl>
            <c:dLbl>
              <c:idx val="1134"/>
              <c:tx>
                <c:rich>
                  <a:bodyPr/>
                  <a:lstStyle/>
                  <a:p>
                    <a:r>
                      <a:rPr lang="en-US"/>
                      <a:t>Obs1146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A-46C3-44C3-9E8D-F26910FCE69E}"/>
                </c:ext>
              </c:extLst>
            </c:dLbl>
            <c:dLbl>
              <c:idx val="1135"/>
              <c:tx>
                <c:rich>
                  <a:bodyPr/>
                  <a:lstStyle/>
                  <a:p>
                    <a:r>
                      <a:rPr lang="en-US"/>
                      <a:t>Obs1147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B-46C3-44C3-9E8D-F26910FCE69E}"/>
                </c:ext>
              </c:extLst>
            </c:dLbl>
            <c:dLbl>
              <c:idx val="1136"/>
              <c:tx>
                <c:rich>
                  <a:bodyPr/>
                  <a:lstStyle/>
                  <a:p>
                    <a:r>
                      <a:rPr lang="en-US"/>
                      <a:t>Obs1148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C-46C3-44C3-9E8D-F26910FCE69E}"/>
                </c:ext>
              </c:extLst>
            </c:dLbl>
            <c:dLbl>
              <c:idx val="1137"/>
              <c:tx>
                <c:rich>
                  <a:bodyPr/>
                  <a:lstStyle/>
                  <a:p>
                    <a:r>
                      <a:rPr lang="en-US"/>
                      <a:t>Obs1149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D-46C3-44C3-9E8D-F26910FCE69E}"/>
                </c:ext>
              </c:extLst>
            </c:dLbl>
            <c:dLbl>
              <c:idx val="1138"/>
              <c:tx>
                <c:rich>
                  <a:bodyPr/>
                  <a:lstStyle/>
                  <a:p>
                    <a:r>
                      <a:rPr lang="en-US"/>
                      <a:t>Obs1150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E-46C3-44C3-9E8D-F26910FCE69E}"/>
                </c:ext>
              </c:extLst>
            </c:dLbl>
            <c:dLbl>
              <c:idx val="1139"/>
              <c:tx>
                <c:rich>
                  <a:bodyPr/>
                  <a:lstStyle/>
                  <a:p>
                    <a:r>
                      <a:rPr lang="en-US"/>
                      <a:t>Obs1151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7F-46C3-44C3-9E8D-F26910FCE69E}"/>
                </c:ext>
              </c:extLst>
            </c:dLbl>
            <c:dLbl>
              <c:idx val="1140"/>
              <c:tx>
                <c:rich>
                  <a:bodyPr/>
                  <a:lstStyle/>
                  <a:p>
                    <a:r>
                      <a:rPr lang="en-US"/>
                      <a:t>Obs1152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0-46C3-44C3-9E8D-F26910FCE69E}"/>
                </c:ext>
              </c:extLst>
            </c:dLbl>
            <c:dLbl>
              <c:idx val="1141"/>
              <c:tx>
                <c:rich>
                  <a:bodyPr/>
                  <a:lstStyle/>
                  <a:p>
                    <a:r>
                      <a:rPr lang="en-US"/>
                      <a:t>Obs1153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1-46C3-44C3-9E8D-F26910FCE69E}"/>
                </c:ext>
              </c:extLst>
            </c:dLbl>
            <c:dLbl>
              <c:idx val="1142"/>
              <c:tx>
                <c:rich>
                  <a:bodyPr/>
                  <a:lstStyle/>
                  <a:p>
                    <a:r>
                      <a:rPr lang="en-US"/>
                      <a:t>Obs1154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2-46C3-44C3-9E8D-F26910FCE69E}"/>
                </c:ext>
              </c:extLst>
            </c:dLbl>
            <c:dLbl>
              <c:idx val="1143"/>
              <c:tx>
                <c:rich>
                  <a:bodyPr/>
                  <a:lstStyle/>
                  <a:p>
                    <a:r>
                      <a:rPr lang="en-US"/>
                      <a:t>Obs1155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3-46C3-44C3-9E8D-F26910FCE69E}"/>
                </c:ext>
              </c:extLst>
            </c:dLbl>
            <c:dLbl>
              <c:idx val="1144"/>
              <c:tx>
                <c:rich>
                  <a:bodyPr/>
                  <a:lstStyle/>
                  <a:p>
                    <a:r>
                      <a:rPr lang="en-US"/>
                      <a:t>Obs1156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4-46C3-44C3-9E8D-F26910FCE69E}"/>
                </c:ext>
              </c:extLst>
            </c:dLbl>
            <c:dLbl>
              <c:idx val="1145"/>
              <c:tx>
                <c:rich>
                  <a:bodyPr/>
                  <a:lstStyle/>
                  <a:p>
                    <a:r>
                      <a:rPr lang="en-US"/>
                      <a:t>Obs1157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5-46C3-44C3-9E8D-F26910FCE69E}"/>
                </c:ext>
              </c:extLst>
            </c:dLbl>
            <c:dLbl>
              <c:idx val="1146"/>
              <c:tx>
                <c:rich>
                  <a:bodyPr/>
                  <a:lstStyle/>
                  <a:p>
                    <a:r>
                      <a:rPr lang="en-US"/>
                      <a:t>Obs1158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6-46C3-44C3-9E8D-F26910FCE69E}"/>
                </c:ext>
              </c:extLst>
            </c:dLbl>
            <c:dLbl>
              <c:idx val="1147"/>
              <c:tx>
                <c:rich>
                  <a:bodyPr/>
                  <a:lstStyle/>
                  <a:p>
                    <a:r>
                      <a:rPr lang="en-US"/>
                      <a:t>Obs1159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7-46C3-44C3-9E8D-F26910FCE69E}"/>
                </c:ext>
              </c:extLst>
            </c:dLbl>
            <c:dLbl>
              <c:idx val="1148"/>
              <c:tx>
                <c:rich>
                  <a:bodyPr/>
                  <a:lstStyle/>
                  <a:p>
                    <a:r>
                      <a:rPr lang="en-US"/>
                      <a:t>Obs1160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8-46C3-44C3-9E8D-F26910FCE69E}"/>
                </c:ext>
              </c:extLst>
            </c:dLbl>
            <c:dLbl>
              <c:idx val="1149"/>
              <c:tx>
                <c:rich>
                  <a:bodyPr/>
                  <a:lstStyle/>
                  <a:p>
                    <a:r>
                      <a:rPr lang="en-US"/>
                      <a:t>Obs1161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9-46C3-44C3-9E8D-F26910FCE69E}"/>
                </c:ext>
              </c:extLst>
            </c:dLbl>
            <c:dLbl>
              <c:idx val="1150"/>
              <c:tx>
                <c:rich>
                  <a:bodyPr/>
                  <a:lstStyle/>
                  <a:p>
                    <a:r>
                      <a:rPr lang="en-US"/>
                      <a:t>Obs1162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A-46C3-44C3-9E8D-F26910FCE69E}"/>
                </c:ext>
              </c:extLst>
            </c:dLbl>
            <c:dLbl>
              <c:idx val="1151"/>
              <c:tx>
                <c:rich>
                  <a:bodyPr/>
                  <a:lstStyle/>
                  <a:p>
                    <a:r>
                      <a:rPr lang="en-US"/>
                      <a:t>Obs1163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B-46C3-44C3-9E8D-F26910FCE69E}"/>
                </c:ext>
              </c:extLst>
            </c:dLbl>
            <c:dLbl>
              <c:idx val="1152"/>
              <c:tx>
                <c:rich>
                  <a:bodyPr/>
                  <a:lstStyle/>
                  <a:p>
                    <a:r>
                      <a:rPr lang="en-US"/>
                      <a:t>Obs1164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C-46C3-44C3-9E8D-F26910FCE69E}"/>
                </c:ext>
              </c:extLst>
            </c:dLbl>
            <c:dLbl>
              <c:idx val="1153"/>
              <c:tx>
                <c:rich>
                  <a:bodyPr/>
                  <a:lstStyle/>
                  <a:p>
                    <a:r>
                      <a:rPr lang="en-US"/>
                      <a:t>Obs1165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D-46C3-44C3-9E8D-F26910FCE69E}"/>
                </c:ext>
              </c:extLst>
            </c:dLbl>
            <c:dLbl>
              <c:idx val="1154"/>
              <c:tx>
                <c:rich>
                  <a:bodyPr/>
                  <a:lstStyle/>
                  <a:p>
                    <a:r>
                      <a:rPr lang="en-US"/>
                      <a:t>Obs1166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E-46C3-44C3-9E8D-F26910FCE69E}"/>
                </c:ext>
              </c:extLst>
            </c:dLbl>
            <c:dLbl>
              <c:idx val="1155"/>
              <c:tx>
                <c:rich>
                  <a:bodyPr/>
                  <a:lstStyle/>
                  <a:p>
                    <a:r>
                      <a:rPr lang="en-US"/>
                      <a:t>Obs1167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8F-46C3-44C3-9E8D-F26910FCE69E}"/>
                </c:ext>
              </c:extLst>
            </c:dLbl>
            <c:dLbl>
              <c:idx val="1156"/>
              <c:tx>
                <c:rich>
                  <a:bodyPr/>
                  <a:lstStyle/>
                  <a:p>
                    <a:r>
                      <a:rPr lang="en-US"/>
                      <a:t>Obs1168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0-46C3-44C3-9E8D-F26910FCE69E}"/>
                </c:ext>
              </c:extLst>
            </c:dLbl>
            <c:dLbl>
              <c:idx val="1157"/>
              <c:tx>
                <c:rich>
                  <a:bodyPr/>
                  <a:lstStyle/>
                  <a:p>
                    <a:r>
                      <a:rPr lang="en-US"/>
                      <a:t>Obs1169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1-46C3-44C3-9E8D-F26910FCE69E}"/>
                </c:ext>
              </c:extLst>
            </c:dLbl>
            <c:dLbl>
              <c:idx val="1158"/>
              <c:tx>
                <c:rich>
                  <a:bodyPr/>
                  <a:lstStyle/>
                  <a:p>
                    <a:r>
                      <a:rPr lang="en-US"/>
                      <a:t>Obs1170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2-46C3-44C3-9E8D-F26910FCE69E}"/>
                </c:ext>
              </c:extLst>
            </c:dLbl>
            <c:dLbl>
              <c:idx val="1159"/>
              <c:tx>
                <c:rich>
                  <a:bodyPr/>
                  <a:lstStyle/>
                  <a:p>
                    <a:r>
                      <a:rPr lang="en-US"/>
                      <a:t>Obs1172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3-46C3-44C3-9E8D-F26910FCE69E}"/>
                </c:ext>
              </c:extLst>
            </c:dLbl>
            <c:dLbl>
              <c:idx val="1160"/>
              <c:tx>
                <c:rich>
                  <a:bodyPr/>
                  <a:lstStyle/>
                  <a:p>
                    <a:r>
                      <a:rPr lang="en-US"/>
                      <a:t>Obs1173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4-46C3-44C3-9E8D-F26910FCE69E}"/>
                </c:ext>
              </c:extLst>
            </c:dLbl>
            <c:dLbl>
              <c:idx val="1161"/>
              <c:tx>
                <c:rich>
                  <a:bodyPr/>
                  <a:lstStyle/>
                  <a:p>
                    <a:r>
                      <a:rPr lang="en-US"/>
                      <a:t>Obs1174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5-46C3-44C3-9E8D-F26910FCE69E}"/>
                </c:ext>
              </c:extLst>
            </c:dLbl>
            <c:dLbl>
              <c:idx val="1162"/>
              <c:tx>
                <c:rich>
                  <a:bodyPr/>
                  <a:lstStyle/>
                  <a:p>
                    <a:r>
                      <a:rPr lang="en-US"/>
                      <a:t>Obs1175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6-46C3-44C3-9E8D-F26910FCE69E}"/>
                </c:ext>
              </c:extLst>
            </c:dLbl>
            <c:dLbl>
              <c:idx val="1163"/>
              <c:tx>
                <c:rich>
                  <a:bodyPr/>
                  <a:lstStyle/>
                  <a:p>
                    <a:r>
                      <a:rPr lang="en-US"/>
                      <a:t>Obs1176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7-46C3-44C3-9E8D-F26910FCE69E}"/>
                </c:ext>
              </c:extLst>
            </c:dLbl>
            <c:dLbl>
              <c:idx val="1164"/>
              <c:tx>
                <c:rich>
                  <a:bodyPr/>
                  <a:lstStyle/>
                  <a:p>
                    <a:r>
                      <a:rPr lang="en-US"/>
                      <a:t>Obs1177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8-46C3-44C3-9E8D-F26910FCE69E}"/>
                </c:ext>
              </c:extLst>
            </c:dLbl>
            <c:dLbl>
              <c:idx val="1165"/>
              <c:tx>
                <c:rich>
                  <a:bodyPr/>
                  <a:lstStyle/>
                  <a:p>
                    <a:r>
                      <a:rPr lang="en-US"/>
                      <a:t>Obs1178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9-46C3-44C3-9E8D-F26910FCE69E}"/>
                </c:ext>
              </c:extLst>
            </c:dLbl>
            <c:dLbl>
              <c:idx val="1166"/>
              <c:tx>
                <c:rich>
                  <a:bodyPr/>
                  <a:lstStyle/>
                  <a:p>
                    <a:r>
                      <a:rPr lang="en-US"/>
                      <a:t>Obs1179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A-46C3-44C3-9E8D-F26910FCE69E}"/>
                </c:ext>
              </c:extLst>
            </c:dLbl>
            <c:dLbl>
              <c:idx val="1167"/>
              <c:tx>
                <c:rich>
                  <a:bodyPr/>
                  <a:lstStyle/>
                  <a:p>
                    <a:r>
                      <a:rPr lang="en-US"/>
                      <a:t>Obs1180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B-46C3-44C3-9E8D-F26910FCE69E}"/>
                </c:ext>
              </c:extLst>
            </c:dLbl>
            <c:dLbl>
              <c:idx val="1168"/>
              <c:tx>
                <c:rich>
                  <a:bodyPr/>
                  <a:lstStyle/>
                  <a:p>
                    <a:r>
                      <a:rPr lang="en-US"/>
                      <a:t>Obs1181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C-46C3-44C3-9E8D-F26910FCE69E}"/>
                </c:ext>
              </c:extLst>
            </c:dLbl>
            <c:dLbl>
              <c:idx val="1169"/>
              <c:tx>
                <c:rich>
                  <a:bodyPr/>
                  <a:lstStyle/>
                  <a:p>
                    <a:r>
                      <a:rPr lang="en-US"/>
                      <a:t>Obs1182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D-46C3-44C3-9E8D-F26910FCE69E}"/>
                </c:ext>
              </c:extLst>
            </c:dLbl>
            <c:dLbl>
              <c:idx val="1170"/>
              <c:tx>
                <c:rich>
                  <a:bodyPr/>
                  <a:lstStyle/>
                  <a:p>
                    <a:r>
                      <a:rPr lang="en-US"/>
                      <a:t>Obs1183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E-46C3-44C3-9E8D-F26910FCE69E}"/>
                </c:ext>
              </c:extLst>
            </c:dLbl>
            <c:dLbl>
              <c:idx val="1171"/>
              <c:tx>
                <c:rich>
                  <a:bodyPr/>
                  <a:lstStyle/>
                  <a:p>
                    <a:r>
                      <a:rPr lang="en-US"/>
                      <a:t>Obs1184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9F-46C3-44C3-9E8D-F26910FCE69E}"/>
                </c:ext>
              </c:extLst>
            </c:dLbl>
            <c:dLbl>
              <c:idx val="1172"/>
              <c:tx>
                <c:rich>
                  <a:bodyPr/>
                  <a:lstStyle/>
                  <a:p>
                    <a:r>
                      <a:rPr lang="en-US"/>
                      <a:t>Obs1185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0-46C3-44C3-9E8D-F26910FCE69E}"/>
                </c:ext>
              </c:extLst>
            </c:dLbl>
            <c:dLbl>
              <c:idx val="1173"/>
              <c:tx>
                <c:rich>
                  <a:bodyPr/>
                  <a:lstStyle/>
                  <a:p>
                    <a:r>
                      <a:rPr lang="en-US"/>
                      <a:t>Obs1186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1-46C3-44C3-9E8D-F26910FCE69E}"/>
                </c:ext>
              </c:extLst>
            </c:dLbl>
            <c:dLbl>
              <c:idx val="1174"/>
              <c:tx>
                <c:rich>
                  <a:bodyPr/>
                  <a:lstStyle/>
                  <a:p>
                    <a:r>
                      <a:rPr lang="en-US"/>
                      <a:t>Obs1187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2-46C3-44C3-9E8D-F26910FCE69E}"/>
                </c:ext>
              </c:extLst>
            </c:dLbl>
            <c:dLbl>
              <c:idx val="1175"/>
              <c:tx>
                <c:rich>
                  <a:bodyPr/>
                  <a:lstStyle/>
                  <a:p>
                    <a:r>
                      <a:rPr lang="en-US"/>
                      <a:t>Obs1188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3-46C3-44C3-9E8D-F26910FCE69E}"/>
                </c:ext>
              </c:extLst>
            </c:dLbl>
            <c:dLbl>
              <c:idx val="1176"/>
              <c:tx>
                <c:rich>
                  <a:bodyPr/>
                  <a:lstStyle/>
                  <a:p>
                    <a:r>
                      <a:rPr lang="en-US"/>
                      <a:t>Obs1189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4-46C3-44C3-9E8D-F26910FCE69E}"/>
                </c:ext>
              </c:extLst>
            </c:dLbl>
            <c:dLbl>
              <c:idx val="1177"/>
              <c:tx>
                <c:rich>
                  <a:bodyPr/>
                  <a:lstStyle/>
                  <a:p>
                    <a:r>
                      <a:rPr lang="en-US"/>
                      <a:t>Obs1190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5-46C3-44C3-9E8D-F26910FCE69E}"/>
                </c:ext>
              </c:extLst>
            </c:dLbl>
            <c:dLbl>
              <c:idx val="1178"/>
              <c:tx>
                <c:rich>
                  <a:bodyPr/>
                  <a:lstStyle/>
                  <a:p>
                    <a:r>
                      <a:rPr lang="en-US"/>
                      <a:t>Obs1191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6-46C3-44C3-9E8D-F26910FCE69E}"/>
                </c:ext>
              </c:extLst>
            </c:dLbl>
            <c:dLbl>
              <c:idx val="1179"/>
              <c:tx>
                <c:rich>
                  <a:bodyPr/>
                  <a:lstStyle/>
                  <a:p>
                    <a:r>
                      <a:rPr lang="en-US"/>
                      <a:t>Obs1192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7-46C3-44C3-9E8D-F26910FCE69E}"/>
                </c:ext>
              </c:extLst>
            </c:dLbl>
            <c:dLbl>
              <c:idx val="1180"/>
              <c:tx>
                <c:rich>
                  <a:bodyPr/>
                  <a:lstStyle/>
                  <a:p>
                    <a:r>
                      <a:rPr lang="en-US"/>
                      <a:t>Obs1193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8-46C3-44C3-9E8D-F26910FCE69E}"/>
                </c:ext>
              </c:extLst>
            </c:dLbl>
            <c:dLbl>
              <c:idx val="1181"/>
              <c:tx>
                <c:rich>
                  <a:bodyPr/>
                  <a:lstStyle/>
                  <a:p>
                    <a:r>
                      <a:rPr lang="en-US"/>
                      <a:t>Obs1194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9-46C3-44C3-9E8D-F26910FCE69E}"/>
                </c:ext>
              </c:extLst>
            </c:dLbl>
            <c:dLbl>
              <c:idx val="1182"/>
              <c:tx>
                <c:rich>
                  <a:bodyPr/>
                  <a:lstStyle/>
                  <a:p>
                    <a:r>
                      <a:rPr lang="en-US"/>
                      <a:t>Obs1195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A-46C3-44C3-9E8D-F26910FCE69E}"/>
                </c:ext>
              </c:extLst>
            </c:dLbl>
            <c:dLbl>
              <c:idx val="1183"/>
              <c:tx>
                <c:rich>
                  <a:bodyPr/>
                  <a:lstStyle/>
                  <a:p>
                    <a:r>
                      <a:rPr lang="en-US"/>
                      <a:t>Obs1196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B-46C3-44C3-9E8D-F26910FCE69E}"/>
                </c:ext>
              </c:extLst>
            </c:dLbl>
            <c:dLbl>
              <c:idx val="1184"/>
              <c:tx>
                <c:rich>
                  <a:bodyPr/>
                  <a:lstStyle/>
                  <a:p>
                    <a:r>
                      <a:rPr lang="en-US"/>
                      <a:t>Obs1197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C-46C3-44C3-9E8D-F26910FCE69E}"/>
                </c:ext>
              </c:extLst>
            </c:dLbl>
            <c:dLbl>
              <c:idx val="1185"/>
              <c:tx>
                <c:rich>
                  <a:bodyPr/>
                  <a:lstStyle/>
                  <a:p>
                    <a:r>
                      <a:rPr lang="en-US"/>
                      <a:t>Obs1198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D-46C3-44C3-9E8D-F26910FCE69E}"/>
                </c:ext>
              </c:extLst>
            </c:dLbl>
            <c:dLbl>
              <c:idx val="1186"/>
              <c:tx>
                <c:rich>
                  <a:bodyPr/>
                  <a:lstStyle/>
                  <a:p>
                    <a:r>
                      <a:rPr lang="en-US"/>
                      <a:t>Obs1199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E-46C3-44C3-9E8D-F26910FCE69E}"/>
                </c:ext>
              </c:extLst>
            </c:dLbl>
            <c:dLbl>
              <c:idx val="1187"/>
              <c:tx>
                <c:rich>
                  <a:bodyPr/>
                  <a:lstStyle/>
                  <a:p>
                    <a:r>
                      <a:rPr lang="en-US"/>
                      <a:t>Obs1200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AF-46C3-44C3-9E8D-F26910FCE69E}"/>
                </c:ext>
              </c:extLst>
            </c:dLbl>
            <c:dLbl>
              <c:idx val="1188"/>
              <c:tx>
                <c:rich>
                  <a:bodyPr/>
                  <a:lstStyle/>
                  <a:p>
                    <a:r>
                      <a:rPr lang="en-US"/>
                      <a:t>Obs1201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0-46C3-44C3-9E8D-F26910FCE69E}"/>
                </c:ext>
              </c:extLst>
            </c:dLbl>
            <c:dLbl>
              <c:idx val="1189"/>
              <c:tx>
                <c:rich>
                  <a:bodyPr/>
                  <a:lstStyle/>
                  <a:p>
                    <a:r>
                      <a:rPr lang="en-US"/>
                      <a:t>Obs1202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1-46C3-44C3-9E8D-F26910FCE69E}"/>
                </c:ext>
              </c:extLst>
            </c:dLbl>
            <c:dLbl>
              <c:idx val="1190"/>
              <c:tx>
                <c:rich>
                  <a:bodyPr/>
                  <a:lstStyle/>
                  <a:p>
                    <a:r>
                      <a:rPr lang="en-US"/>
                      <a:t>Obs1203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2-46C3-44C3-9E8D-F26910FCE69E}"/>
                </c:ext>
              </c:extLst>
            </c:dLbl>
            <c:dLbl>
              <c:idx val="1191"/>
              <c:tx>
                <c:rich>
                  <a:bodyPr/>
                  <a:lstStyle/>
                  <a:p>
                    <a:r>
                      <a:rPr lang="en-US"/>
                      <a:t>Obs1204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3-46C3-44C3-9E8D-F26910FCE69E}"/>
                </c:ext>
              </c:extLst>
            </c:dLbl>
            <c:dLbl>
              <c:idx val="1192"/>
              <c:tx>
                <c:rich>
                  <a:bodyPr/>
                  <a:lstStyle/>
                  <a:p>
                    <a:r>
                      <a:rPr lang="en-US"/>
                      <a:t>Obs1205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4-46C3-44C3-9E8D-F26910FCE69E}"/>
                </c:ext>
              </c:extLst>
            </c:dLbl>
            <c:dLbl>
              <c:idx val="1193"/>
              <c:tx>
                <c:rich>
                  <a:bodyPr/>
                  <a:lstStyle/>
                  <a:p>
                    <a:r>
                      <a:rPr lang="en-US"/>
                      <a:t>Obs1206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5-46C3-44C3-9E8D-F26910FCE69E}"/>
                </c:ext>
              </c:extLst>
            </c:dLbl>
            <c:dLbl>
              <c:idx val="1194"/>
              <c:tx>
                <c:rich>
                  <a:bodyPr/>
                  <a:lstStyle/>
                  <a:p>
                    <a:r>
                      <a:rPr lang="en-US"/>
                      <a:t>Obs1207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6-46C3-44C3-9E8D-F26910FCE69E}"/>
                </c:ext>
              </c:extLst>
            </c:dLbl>
            <c:dLbl>
              <c:idx val="1195"/>
              <c:tx>
                <c:rich>
                  <a:bodyPr/>
                  <a:lstStyle/>
                  <a:p>
                    <a:r>
                      <a:rPr lang="en-US"/>
                      <a:t>Obs1208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7-46C3-44C3-9E8D-F26910FCE69E}"/>
                </c:ext>
              </c:extLst>
            </c:dLbl>
            <c:dLbl>
              <c:idx val="1196"/>
              <c:tx>
                <c:rich>
                  <a:bodyPr/>
                  <a:lstStyle/>
                  <a:p>
                    <a:r>
                      <a:rPr lang="en-US"/>
                      <a:t>Obs1209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8-46C3-44C3-9E8D-F26910FCE69E}"/>
                </c:ext>
              </c:extLst>
            </c:dLbl>
            <c:dLbl>
              <c:idx val="1197"/>
              <c:tx>
                <c:rich>
                  <a:bodyPr/>
                  <a:lstStyle/>
                  <a:p>
                    <a:r>
                      <a:rPr lang="en-US"/>
                      <a:t>Obs1210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9-46C3-44C3-9E8D-F26910FCE69E}"/>
                </c:ext>
              </c:extLst>
            </c:dLbl>
            <c:dLbl>
              <c:idx val="1198"/>
              <c:tx>
                <c:rich>
                  <a:bodyPr/>
                  <a:lstStyle/>
                  <a:p>
                    <a:r>
                      <a:rPr lang="en-US"/>
                      <a:t>Obs1211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A-46C3-44C3-9E8D-F26910FCE69E}"/>
                </c:ext>
              </c:extLst>
            </c:dLbl>
            <c:dLbl>
              <c:idx val="1199"/>
              <c:tx>
                <c:rich>
                  <a:bodyPr/>
                  <a:lstStyle/>
                  <a:p>
                    <a:r>
                      <a:rPr lang="en-US"/>
                      <a:t>Obs1212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B-46C3-44C3-9E8D-F26910FCE69E}"/>
                </c:ext>
              </c:extLst>
            </c:dLbl>
            <c:dLbl>
              <c:idx val="1200"/>
              <c:tx>
                <c:rich>
                  <a:bodyPr/>
                  <a:lstStyle/>
                  <a:p>
                    <a:r>
                      <a:rPr lang="en-US"/>
                      <a:t>Obs1213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C-46C3-44C3-9E8D-F26910FCE69E}"/>
                </c:ext>
              </c:extLst>
            </c:dLbl>
            <c:dLbl>
              <c:idx val="1201"/>
              <c:tx>
                <c:rich>
                  <a:bodyPr/>
                  <a:lstStyle/>
                  <a:p>
                    <a:r>
                      <a:rPr lang="en-US"/>
                      <a:t>Obs1214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D-46C3-44C3-9E8D-F26910FCE69E}"/>
                </c:ext>
              </c:extLst>
            </c:dLbl>
            <c:dLbl>
              <c:idx val="1202"/>
              <c:tx>
                <c:rich>
                  <a:bodyPr/>
                  <a:lstStyle/>
                  <a:p>
                    <a:r>
                      <a:rPr lang="en-US"/>
                      <a:t>Obs1215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E-46C3-44C3-9E8D-F26910FCE69E}"/>
                </c:ext>
              </c:extLst>
            </c:dLbl>
            <c:dLbl>
              <c:idx val="1203"/>
              <c:tx>
                <c:rich>
                  <a:bodyPr/>
                  <a:lstStyle/>
                  <a:p>
                    <a:r>
                      <a:rPr lang="en-US"/>
                      <a:t>Obs1216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BF-46C3-44C3-9E8D-F26910FCE69E}"/>
                </c:ext>
              </c:extLst>
            </c:dLbl>
            <c:dLbl>
              <c:idx val="1204"/>
              <c:tx>
                <c:rich>
                  <a:bodyPr/>
                  <a:lstStyle/>
                  <a:p>
                    <a:r>
                      <a:rPr lang="en-US"/>
                      <a:t>Obs1217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0-46C3-44C3-9E8D-F26910FCE69E}"/>
                </c:ext>
              </c:extLst>
            </c:dLbl>
            <c:dLbl>
              <c:idx val="1205"/>
              <c:tx>
                <c:rich>
                  <a:bodyPr/>
                  <a:lstStyle/>
                  <a:p>
                    <a:r>
                      <a:rPr lang="en-US"/>
                      <a:t>Obs1218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1-46C3-44C3-9E8D-F26910FCE69E}"/>
                </c:ext>
              </c:extLst>
            </c:dLbl>
            <c:dLbl>
              <c:idx val="1206"/>
              <c:tx>
                <c:rich>
                  <a:bodyPr/>
                  <a:lstStyle/>
                  <a:p>
                    <a:r>
                      <a:rPr lang="en-US"/>
                      <a:t>Obs1219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2-46C3-44C3-9E8D-F26910FCE69E}"/>
                </c:ext>
              </c:extLst>
            </c:dLbl>
            <c:dLbl>
              <c:idx val="1207"/>
              <c:tx>
                <c:rich>
                  <a:bodyPr/>
                  <a:lstStyle/>
                  <a:p>
                    <a:r>
                      <a:rPr lang="en-US"/>
                      <a:t>Obs1220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3-46C3-44C3-9E8D-F26910FCE69E}"/>
                </c:ext>
              </c:extLst>
            </c:dLbl>
            <c:dLbl>
              <c:idx val="1208"/>
              <c:tx>
                <c:rich>
                  <a:bodyPr/>
                  <a:lstStyle/>
                  <a:p>
                    <a:r>
                      <a:rPr lang="en-US"/>
                      <a:t>Obs1221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4-46C3-44C3-9E8D-F26910FCE69E}"/>
                </c:ext>
              </c:extLst>
            </c:dLbl>
            <c:dLbl>
              <c:idx val="1209"/>
              <c:tx>
                <c:rich>
                  <a:bodyPr/>
                  <a:lstStyle/>
                  <a:p>
                    <a:r>
                      <a:rPr lang="en-US"/>
                      <a:t>Obs1222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5-46C3-44C3-9E8D-F26910FCE69E}"/>
                </c:ext>
              </c:extLst>
            </c:dLbl>
            <c:dLbl>
              <c:idx val="1210"/>
              <c:tx>
                <c:rich>
                  <a:bodyPr/>
                  <a:lstStyle/>
                  <a:p>
                    <a:r>
                      <a:rPr lang="en-US"/>
                      <a:t>Obs1223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6-46C3-44C3-9E8D-F26910FCE69E}"/>
                </c:ext>
              </c:extLst>
            </c:dLbl>
            <c:dLbl>
              <c:idx val="1211"/>
              <c:tx>
                <c:rich>
                  <a:bodyPr/>
                  <a:lstStyle/>
                  <a:p>
                    <a:r>
                      <a:rPr lang="en-US"/>
                      <a:t>Obs1224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7-46C3-44C3-9E8D-F26910FCE69E}"/>
                </c:ext>
              </c:extLst>
            </c:dLbl>
            <c:dLbl>
              <c:idx val="1212"/>
              <c:tx>
                <c:rich>
                  <a:bodyPr/>
                  <a:lstStyle/>
                  <a:p>
                    <a:r>
                      <a:rPr lang="en-US"/>
                      <a:t>Obs1225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8-46C3-44C3-9E8D-F26910FCE69E}"/>
                </c:ext>
              </c:extLst>
            </c:dLbl>
            <c:dLbl>
              <c:idx val="1213"/>
              <c:tx>
                <c:rich>
                  <a:bodyPr/>
                  <a:lstStyle/>
                  <a:p>
                    <a:r>
                      <a:rPr lang="en-US"/>
                      <a:t>Obs1226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9-46C3-44C3-9E8D-F26910FCE69E}"/>
                </c:ext>
              </c:extLst>
            </c:dLbl>
            <c:dLbl>
              <c:idx val="1214"/>
              <c:tx>
                <c:rich>
                  <a:bodyPr/>
                  <a:lstStyle/>
                  <a:p>
                    <a:r>
                      <a:rPr lang="en-US"/>
                      <a:t>Obs1227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A-46C3-44C3-9E8D-F26910FCE69E}"/>
                </c:ext>
              </c:extLst>
            </c:dLbl>
            <c:dLbl>
              <c:idx val="1215"/>
              <c:tx>
                <c:rich>
                  <a:bodyPr/>
                  <a:lstStyle/>
                  <a:p>
                    <a:r>
                      <a:rPr lang="en-US"/>
                      <a:t>Obs1228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B-46C3-44C3-9E8D-F26910FCE69E}"/>
                </c:ext>
              </c:extLst>
            </c:dLbl>
            <c:dLbl>
              <c:idx val="1216"/>
              <c:tx>
                <c:rich>
                  <a:bodyPr/>
                  <a:lstStyle/>
                  <a:p>
                    <a:r>
                      <a:rPr lang="en-US"/>
                      <a:t>Obs1229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C-46C3-44C3-9E8D-F26910FCE69E}"/>
                </c:ext>
              </c:extLst>
            </c:dLbl>
            <c:dLbl>
              <c:idx val="1217"/>
              <c:tx>
                <c:rich>
                  <a:bodyPr/>
                  <a:lstStyle/>
                  <a:p>
                    <a:r>
                      <a:rPr lang="en-US"/>
                      <a:t>Obs1230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D-46C3-44C3-9E8D-F26910FCE69E}"/>
                </c:ext>
              </c:extLst>
            </c:dLbl>
            <c:dLbl>
              <c:idx val="1218"/>
              <c:tx>
                <c:rich>
                  <a:bodyPr/>
                  <a:lstStyle/>
                  <a:p>
                    <a:r>
                      <a:rPr lang="en-US"/>
                      <a:t>Obs1231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E-46C3-44C3-9E8D-F26910FCE69E}"/>
                </c:ext>
              </c:extLst>
            </c:dLbl>
            <c:dLbl>
              <c:idx val="1219"/>
              <c:tx>
                <c:rich>
                  <a:bodyPr/>
                  <a:lstStyle/>
                  <a:p>
                    <a:r>
                      <a:rPr lang="en-US"/>
                      <a:t>Obs1232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CF-46C3-44C3-9E8D-F26910FCE69E}"/>
                </c:ext>
              </c:extLst>
            </c:dLbl>
            <c:dLbl>
              <c:idx val="1220"/>
              <c:tx>
                <c:rich>
                  <a:bodyPr/>
                  <a:lstStyle/>
                  <a:p>
                    <a:r>
                      <a:rPr lang="en-US"/>
                      <a:t>Obs1233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0-46C3-44C3-9E8D-F26910FCE69E}"/>
                </c:ext>
              </c:extLst>
            </c:dLbl>
            <c:dLbl>
              <c:idx val="1221"/>
              <c:tx>
                <c:rich>
                  <a:bodyPr/>
                  <a:lstStyle/>
                  <a:p>
                    <a:r>
                      <a:rPr lang="en-US"/>
                      <a:t>Obs1234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1-46C3-44C3-9E8D-F26910FCE69E}"/>
                </c:ext>
              </c:extLst>
            </c:dLbl>
            <c:dLbl>
              <c:idx val="1222"/>
              <c:tx>
                <c:rich>
                  <a:bodyPr/>
                  <a:lstStyle/>
                  <a:p>
                    <a:r>
                      <a:rPr lang="en-US"/>
                      <a:t>Obs1235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2-46C3-44C3-9E8D-F26910FCE69E}"/>
                </c:ext>
              </c:extLst>
            </c:dLbl>
            <c:dLbl>
              <c:idx val="1223"/>
              <c:tx>
                <c:rich>
                  <a:bodyPr/>
                  <a:lstStyle/>
                  <a:p>
                    <a:r>
                      <a:rPr lang="en-US"/>
                      <a:t>Obs1236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3-46C3-44C3-9E8D-F26910FCE69E}"/>
                </c:ext>
              </c:extLst>
            </c:dLbl>
            <c:dLbl>
              <c:idx val="1224"/>
              <c:tx>
                <c:rich>
                  <a:bodyPr/>
                  <a:lstStyle/>
                  <a:p>
                    <a:r>
                      <a:rPr lang="en-US"/>
                      <a:t>Obs1237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4-46C3-44C3-9E8D-F26910FCE69E}"/>
                </c:ext>
              </c:extLst>
            </c:dLbl>
            <c:dLbl>
              <c:idx val="1225"/>
              <c:tx>
                <c:rich>
                  <a:bodyPr/>
                  <a:lstStyle/>
                  <a:p>
                    <a:r>
                      <a:rPr lang="en-US"/>
                      <a:t>Obs1238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5-46C3-44C3-9E8D-F26910FCE69E}"/>
                </c:ext>
              </c:extLst>
            </c:dLbl>
            <c:dLbl>
              <c:idx val="1226"/>
              <c:tx>
                <c:rich>
                  <a:bodyPr/>
                  <a:lstStyle/>
                  <a:p>
                    <a:r>
                      <a:rPr lang="en-US"/>
                      <a:t>Obs1239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6-46C3-44C3-9E8D-F26910FCE69E}"/>
                </c:ext>
              </c:extLst>
            </c:dLbl>
            <c:dLbl>
              <c:idx val="1227"/>
              <c:tx>
                <c:rich>
                  <a:bodyPr/>
                  <a:lstStyle/>
                  <a:p>
                    <a:r>
                      <a:rPr lang="en-US"/>
                      <a:t>Obs1240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7-46C3-44C3-9E8D-F26910FCE69E}"/>
                </c:ext>
              </c:extLst>
            </c:dLbl>
            <c:dLbl>
              <c:idx val="1228"/>
              <c:tx>
                <c:rich>
                  <a:bodyPr/>
                  <a:lstStyle/>
                  <a:p>
                    <a:r>
                      <a:rPr lang="en-US"/>
                      <a:t>Obs1241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8-46C3-44C3-9E8D-F26910FCE69E}"/>
                </c:ext>
              </c:extLst>
            </c:dLbl>
            <c:dLbl>
              <c:idx val="1229"/>
              <c:tx>
                <c:rich>
                  <a:bodyPr/>
                  <a:lstStyle/>
                  <a:p>
                    <a:r>
                      <a:rPr lang="en-US"/>
                      <a:t>Obs1242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9-46C3-44C3-9E8D-F26910FCE69E}"/>
                </c:ext>
              </c:extLst>
            </c:dLbl>
            <c:dLbl>
              <c:idx val="1230"/>
              <c:tx>
                <c:rich>
                  <a:bodyPr/>
                  <a:lstStyle/>
                  <a:p>
                    <a:r>
                      <a:rPr lang="en-US"/>
                      <a:t>Obs1243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A-46C3-44C3-9E8D-F26910FCE69E}"/>
                </c:ext>
              </c:extLst>
            </c:dLbl>
            <c:dLbl>
              <c:idx val="1231"/>
              <c:tx>
                <c:rich>
                  <a:bodyPr/>
                  <a:lstStyle/>
                  <a:p>
                    <a:r>
                      <a:rPr lang="en-US"/>
                      <a:t>Obs1244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B-46C3-44C3-9E8D-F26910FCE69E}"/>
                </c:ext>
              </c:extLst>
            </c:dLbl>
            <c:dLbl>
              <c:idx val="1232"/>
              <c:tx>
                <c:rich>
                  <a:bodyPr/>
                  <a:lstStyle/>
                  <a:p>
                    <a:r>
                      <a:rPr lang="en-US"/>
                      <a:t>Obs1245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C-46C3-44C3-9E8D-F26910FCE69E}"/>
                </c:ext>
              </c:extLst>
            </c:dLbl>
            <c:dLbl>
              <c:idx val="1233"/>
              <c:tx>
                <c:rich>
                  <a:bodyPr/>
                  <a:lstStyle/>
                  <a:p>
                    <a:r>
                      <a:rPr lang="en-US"/>
                      <a:t>Obs1246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D-46C3-44C3-9E8D-F26910FCE69E}"/>
                </c:ext>
              </c:extLst>
            </c:dLbl>
            <c:dLbl>
              <c:idx val="1234"/>
              <c:tx>
                <c:rich>
                  <a:bodyPr/>
                  <a:lstStyle/>
                  <a:p>
                    <a:r>
                      <a:rPr lang="en-US"/>
                      <a:t>Obs1247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E-46C3-44C3-9E8D-F26910FCE69E}"/>
                </c:ext>
              </c:extLst>
            </c:dLbl>
            <c:dLbl>
              <c:idx val="1235"/>
              <c:tx>
                <c:rich>
                  <a:bodyPr/>
                  <a:lstStyle/>
                  <a:p>
                    <a:r>
                      <a:rPr lang="en-US"/>
                      <a:t>Obs1248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DF-46C3-44C3-9E8D-F26910FCE69E}"/>
                </c:ext>
              </c:extLst>
            </c:dLbl>
            <c:dLbl>
              <c:idx val="1236"/>
              <c:tx>
                <c:rich>
                  <a:bodyPr/>
                  <a:lstStyle/>
                  <a:p>
                    <a:r>
                      <a:rPr lang="en-US"/>
                      <a:t>Obs1249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0-46C3-44C3-9E8D-F26910FCE69E}"/>
                </c:ext>
              </c:extLst>
            </c:dLbl>
            <c:dLbl>
              <c:idx val="1237"/>
              <c:tx>
                <c:rich>
                  <a:bodyPr/>
                  <a:lstStyle/>
                  <a:p>
                    <a:r>
                      <a:rPr lang="en-US"/>
                      <a:t>Obs1250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1-46C3-44C3-9E8D-F26910FCE69E}"/>
                </c:ext>
              </c:extLst>
            </c:dLbl>
            <c:dLbl>
              <c:idx val="1238"/>
              <c:tx>
                <c:rich>
                  <a:bodyPr/>
                  <a:lstStyle/>
                  <a:p>
                    <a:r>
                      <a:rPr lang="en-US"/>
                      <a:t>Obs1251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2-46C3-44C3-9E8D-F26910FCE69E}"/>
                </c:ext>
              </c:extLst>
            </c:dLbl>
            <c:dLbl>
              <c:idx val="1239"/>
              <c:tx>
                <c:rich>
                  <a:bodyPr/>
                  <a:lstStyle/>
                  <a:p>
                    <a:r>
                      <a:rPr lang="en-US"/>
                      <a:t>Obs1253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3-46C3-44C3-9E8D-F26910FCE69E}"/>
                </c:ext>
              </c:extLst>
            </c:dLbl>
            <c:dLbl>
              <c:idx val="1240"/>
              <c:tx>
                <c:rich>
                  <a:bodyPr/>
                  <a:lstStyle/>
                  <a:p>
                    <a:r>
                      <a:rPr lang="en-US"/>
                      <a:t>Obs1254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4-46C3-44C3-9E8D-F26910FCE69E}"/>
                </c:ext>
              </c:extLst>
            </c:dLbl>
            <c:dLbl>
              <c:idx val="1241"/>
              <c:tx>
                <c:rich>
                  <a:bodyPr/>
                  <a:lstStyle/>
                  <a:p>
                    <a:r>
                      <a:rPr lang="en-US"/>
                      <a:t>Obs1255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5-46C3-44C3-9E8D-F26910FCE69E}"/>
                </c:ext>
              </c:extLst>
            </c:dLbl>
            <c:dLbl>
              <c:idx val="1242"/>
              <c:tx>
                <c:rich>
                  <a:bodyPr/>
                  <a:lstStyle/>
                  <a:p>
                    <a:r>
                      <a:rPr lang="en-US"/>
                      <a:t>Obs1256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6-46C3-44C3-9E8D-F26910FCE69E}"/>
                </c:ext>
              </c:extLst>
            </c:dLbl>
            <c:dLbl>
              <c:idx val="1243"/>
              <c:tx>
                <c:rich>
                  <a:bodyPr/>
                  <a:lstStyle/>
                  <a:p>
                    <a:r>
                      <a:rPr lang="en-US"/>
                      <a:t>Obs1257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7-46C3-44C3-9E8D-F26910FCE69E}"/>
                </c:ext>
              </c:extLst>
            </c:dLbl>
            <c:dLbl>
              <c:idx val="1244"/>
              <c:tx>
                <c:rich>
                  <a:bodyPr/>
                  <a:lstStyle/>
                  <a:p>
                    <a:r>
                      <a:rPr lang="en-US"/>
                      <a:t>Obs1258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8-46C3-44C3-9E8D-F26910FCE69E}"/>
                </c:ext>
              </c:extLst>
            </c:dLbl>
            <c:dLbl>
              <c:idx val="1245"/>
              <c:tx>
                <c:rich>
                  <a:bodyPr/>
                  <a:lstStyle/>
                  <a:p>
                    <a:r>
                      <a:rPr lang="en-US"/>
                      <a:t>Obs1259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9-46C3-44C3-9E8D-F26910FCE69E}"/>
                </c:ext>
              </c:extLst>
            </c:dLbl>
            <c:dLbl>
              <c:idx val="1246"/>
              <c:tx>
                <c:rich>
                  <a:bodyPr/>
                  <a:lstStyle/>
                  <a:p>
                    <a:r>
                      <a:rPr lang="en-US"/>
                      <a:t>Obs1260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A-46C3-44C3-9E8D-F26910FCE69E}"/>
                </c:ext>
              </c:extLst>
            </c:dLbl>
            <c:dLbl>
              <c:idx val="1247"/>
              <c:tx>
                <c:rich>
                  <a:bodyPr/>
                  <a:lstStyle/>
                  <a:p>
                    <a:r>
                      <a:rPr lang="en-US"/>
                      <a:t>Obs1261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B-46C3-44C3-9E8D-F26910FCE69E}"/>
                </c:ext>
              </c:extLst>
            </c:dLbl>
            <c:dLbl>
              <c:idx val="1248"/>
              <c:tx>
                <c:rich>
                  <a:bodyPr/>
                  <a:lstStyle/>
                  <a:p>
                    <a:r>
                      <a:rPr lang="en-US"/>
                      <a:t>Obs1262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C-46C3-44C3-9E8D-F26910FCE69E}"/>
                </c:ext>
              </c:extLst>
            </c:dLbl>
            <c:dLbl>
              <c:idx val="1249"/>
              <c:tx>
                <c:rich>
                  <a:bodyPr/>
                  <a:lstStyle/>
                  <a:p>
                    <a:r>
                      <a:rPr lang="en-US"/>
                      <a:t>Obs1263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D-46C3-44C3-9E8D-F26910FCE69E}"/>
                </c:ext>
              </c:extLst>
            </c:dLbl>
            <c:dLbl>
              <c:idx val="1250"/>
              <c:tx>
                <c:rich>
                  <a:bodyPr/>
                  <a:lstStyle/>
                  <a:p>
                    <a:r>
                      <a:rPr lang="en-US"/>
                      <a:t>Obs1264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E-46C3-44C3-9E8D-F26910FCE69E}"/>
                </c:ext>
              </c:extLst>
            </c:dLbl>
            <c:dLbl>
              <c:idx val="1251"/>
              <c:tx>
                <c:rich>
                  <a:bodyPr/>
                  <a:lstStyle/>
                  <a:p>
                    <a:r>
                      <a:rPr lang="en-US"/>
                      <a:t>Obs1265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EF-46C3-44C3-9E8D-F26910FCE69E}"/>
                </c:ext>
              </c:extLst>
            </c:dLbl>
            <c:dLbl>
              <c:idx val="1252"/>
              <c:tx>
                <c:rich>
                  <a:bodyPr/>
                  <a:lstStyle/>
                  <a:p>
                    <a:r>
                      <a:rPr lang="en-US"/>
                      <a:t>Obs1266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0-46C3-44C3-9E8D-F26910FCE69E}"/>
                </c:ext>
              </c:extLst>
            </c:dLbl>
            <c:dLbl>
              <c:idx val="1253"/>
              <c:tx>
                <c:rich>
                  <a:bodyPr/>
                  <a:lstStyle/>
                  <a:p>
                    <a:r>
                      <a:rPr lang="en-US"/>
                      <a:t>Obs1267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1-46C3-44C3-9E8D-F26910FCE69E}"/>
                </c:ext>
              </c:extLst>
            </c:dLbl>
            <c:dLbl>
              <c:idx val="1254"/>
              <c:tx>
                <c:rich>
                  <a:bodyPr/>
                  <a:lstStyle/>
                  <a:p>
                    <a:r>
                      <a:rPr lang="en-US"/>
                      <a:t>Obs1268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2-46C3-44C3-9E8D-F26910FCE69E}"/>
                </c:ext>
              </c:extLst>
            </c:dLbl>
            <c:dLbl>
              <c:idx val="1255"/>
              <c:tx>
                <c:rich>
                  <a:bodyPr/>
                  <a:lstStyle/>
                  <a:p>
                    <a:r>
                      <a:rPr lang="en-US"/>
                      <a:t>Obs1269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3-46C3-44C3-9E8D-F26910FCE69E}"/>
                </c:ext>
              </c:extLst>
            </c:dLbl>
            <c:dLbl>
              <c:idx val="1256"/>
              <c:tx>
                <c:rich>
                  <a:bodyPr/>
                  <a:lstStyle/>
                  <a:p>
                    <a:r>
                      <a:rPr lang="en-US"/>
                      <a:t>Obs1270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4-46C3-44C3-9E8D-F26910FCE69E}"/>
                </c:ext>
              </c:extLst>
            </c:dLbl>
            <c:dLbl>
              <c:idx val="1257"/>
              <c:tx>
                <c:rich>
                  <a:bodyPr/>
                  <a:lstStyle/>
                  <a:p>
                    <a:r>
                      <a:rPr lang="en-US"/>
                      <a:t>Obs1271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5-46C3-44C3-9E8D-F26910FCE69E}"/>
                </c:ext>
              </c:extLst>
            </c:dLbl>
            <c:dLbl>
              <c:idx val="1258"/>
              <c:tx>
                <c:rich>
                  <a:bodyPr/>
                  <a:lstStyle/>
                  <a:p>
                    <a:r>
                      <a:rPr lang="en-US"/>
                      <a:t>Obs1272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6-46C3-44C3-9E8D-F26910FCE69E}"/>
                </c:ext>
              </c:extLst>
            </c:dLbl>
            <c:dLbl>
              <c:idx val="1259"/>
              <c:tx>
                <c:rich>
                  <a:bodyPr/>
                  <a:lstStyle/>
                  <a:p>
                    <a:r>
                      <a:rPr lang="en-US"/>
                      <a:t>Obs1273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7-46C3-44C3-9E8D-F26910FCE69E}"/>
                </c:ext>
              </c:extLst>
            </c:dLbl>
            <c:dLbl>
              <c:idx val="1260"/>
              <c:tx>
                <c:rich>
                  <a:bodyPr/>
                  <a:lstStyle/>
                  <a:p>
                    <a:r>
                      <a:rPr lang="en-US"/>
                      <a:t>Obs1274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8-46C3-44C3-9E8D-F26910FCE69E}"/>
                </c:ext>
              </c:extLst>
            </c:dLbl>
            <c:dLbl>
              <c:idx val="1261"/>
              <c:tx>
                <c:rich>
                  <a:bodyPr/>
                  <a:lstStyle/>
                  <a:p>
                    <a:r>
                      <a:rPr lang="en-US"/>
                      <a:t>Obs1275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9-46C3-44C3-9E8D-F26910FCE69E}"/>
                </c:ext>
              </c:extLst>
            </c:dLbl>
            <c:dLbl>
              <c:idx val="1262"/>
              <c:tx>
                <c:rich>
                  <a:bodyPr/>
                  <a:lstStyle/>
                  <a:p>
                    <a:r>
                      <a:rPr lang="en-US"/>
                      <a:t>Obs1276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A-46C3-44C3-9E8D-F26910FCE69E}"/>
                </c:ext>
              </c:extLst>
            </c:dLbl>
            <c:dLbl>
              <c:idx val="1263"/>
              <c:tx>
                <c:rich>
                  <a:bodyPr/>
                  <a:lstStyle/>
                  <a:p>
                    <a:r>
                      <a:rPr lang="en-US"/>
                      <a:t>Obs1277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B-46C3-44C3-9E8D-F26910FCE69E}"/>
                </c:ext>
              </c:extLst>
            </c:dLbl>
            <c:dLbl>
              <c:idx val="1264"/>
              <c:tx>
                <c:rich>
                  <a:bodyPr/>
                  <a:lstStyle/>
                  <a:p>
                    <a:r>
                      <a:rPr lang="en-US"/>
                      <a:t>Obs1278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C-46C3-44C3-9E8D-F26910FCE69E}"/>
                </c:ext>
              </c:extLst>
            </c:dLbl>
            <c:dLbl>
              <c:idx val="1265"/>
              <c:tx>
                <c:rich>
                  <a:bodyPr/>
                  <a:lstStyle/>
                  <a:p>
                    <a:r>
                      <a:rPr lang="en-US"/>
                      <a:t>Obs1279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D-46C3-44C3-9E8D-F26910FCE69E}"/>
                </c:ext>
              </c:extLst>
            </c:dLbl>
            <c:dLbl>
              <c:idx val="1266"/>
              <c:tx>
                <c:rich>
                  <a:bodyPr/>
                  <a:lstStyle/>
                  <a:p>
                    <a:r>
                      <a:rPr lang="en-US"/>
                      <a:t>Obs1280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E-46C3-44C3-9E8D-F26910FCE69E}"/>
                </c:ext>
              </c:extLst>
            </c:dLbl>
            <c:dLbl>
              <c:idx val="1267"/>
              <c:tx>
                <c:rich>
                  <a:bodyPr/>
                  <a:lstStyle/>
                  <a:p>
                    <a:r>
                      <a:rPr lang="en-US"/>
                      <a:t>Obs1281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4FF-46C3-44C3-9E8D-F26910FCE69E}"/>
                </c:ext>
              </c:extLst>
            </c:dLbl>
            <c:dLbl>
              <c:idx val="1268"/>
              <c:tx>
                <c:rich>
                  <a:bodyPr/>
                  <a:lstStyle/>
                  <a:p>
                    <a:r>
                      <a:rPr lang="en-US"/>
                      <a:t>Obs1282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0-46C3-44C3-9E8D-F26910FCE69E}"/>
                </c:ext>
              </c:extLst>
            </c:dLbl>
            <c:dLbl>
              <c:idx val="1269"/>
              <c:tx>
                <c:rich>
                  <a:bodyPr/>
                  <a:lstStyle/>
                  <a:p>
                    <a:r>
                      <a:rPr lang="en-US"/>
                      <a:t>Obs1283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1-46C3-44C3-9E8D-F26910FCE69E}"/>
                </c:ext>
              </c:extLst>
            </c:dLbl>
            <c:dLbl>
              <c:idx val="1270"/>
              <c:tx>
                <c:rich>
                  <a:bodyPr/>
                  <a:lstStyle/>
                  <a:p>
                    <a:r>
                      <a:rPr lang="en-US"/>
                      <a:t>Obs1284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2-46C3-44C3-9E8D-F26910FCE69E}"/>
                </c:ext>
              </c:extLst>
            </c:dLbl>
            <c:dLbl>
              <c:idx val="1271"/>
              <c:tx>
                <c:rich>
                  <a:bodyPr/>
                  <a:lstStyle/>
                  <a:p>
                    <a:r>
                      <a:rPr lang="en-US"/>
                      <a:t>Obs1285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3-46C3-44C3-9E8D-F26910FCE69E}"/>
                </c:ext>
              </c:extLst>
            </c:dLbl>
            <c:dLbl>
              <c:idx val="1272"/>
              <c:tx>
                <c:rich>
                  <a:bodyPr/>
                  <a:lstStyle/>
                  <a:p>
                    <a:r>
                      <a:rPr lang="en-US"/>
                      <a:t>Obs1286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4-46C3-44C3-9E8D-F26910FCE69E}"/>
                </c:ext>
              </c:extLst>
            </c:dLbl>
            <c:dLbl>
              <c:idx val="1273"/>
              <c:tx>
                <c:rich>
                  <a:bodyPr/>
                  <a:lstStyle/>
                  <a:p>
                    <a:r>
                      <a:rPr lang="en-US"/>
                      <a:t>Obs1287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5-46C3-44C3-9E8D-F26910FCE69E}"/>
                </c:ext>
              </c:extLst>
            </c:dLbl>
            <c:dLbl>
              <c:idx val="1274"/>
              <c:tx>
                <c:rich>
                  <a:bodyPr/>
                  <a:lstStyle/>
                  <a:p>
                    <a:r>
                      <a:rPr lang="en-US"/>
                      <a:t>Obs1288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6-46C3-44C3-9E8D-F26910FCE69E}"/>
                </c:ext>
              </c:extLst>
            </c:dLbl>
            <c:dLbl>
              <c:idx val="1275"/>
              <c:tx>
                <c:rich>
                  <a:bodyPr/>
                  <a:lstStyle/>
                  <a:p>
                    <a:r>
                      <a:rPr lang="en-US"/>
                      <a:t>Obs1289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7-46C3-44C3-9E8D-F26910FCE69E}"/>
                </c:ext>
              </c:extLst>
            </c:dLbl>
            <c:dLbl>
              <c:idx val="1276"/>
              <c:tx>
                <c:rich>
                  <a:bodyPr/>
                  <a:lstStyle/>
                  <a:p>
                    <a:r>
                      <a:rPr lang="en-US"/>
                      <a:t>Obs1290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8-46C3-44C3-9E8D-F26910FCE69E}"/>
                </c:ext>
              </c:extLst>
            </c:dLbl>
            <c:dLbl>
              <c:idx val="1277"/>
              <c:tx>
                <c:rich>
                  <a:bodyPr/>
                  <a:lstStyle/>
                  <a:p>
                    <a:r>
                      <a:rPr lang="en-US"/>
                      <a:t>Obs1291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9-46C3-44C3-9E8D-F26910FCE69E}"/>
                </c:ext>
              </c:extLst>
            </c:dLbl>
            <c:dLbl>
              <c:idx val="1278"/>
              <c:tx>
                <c:rich>
                  <a:bodyPr/>
                  <a:lstStyle/>
                  <a:p>
                    <a:r>
                      <a:rPr lang="en-US"/>
                      <a:t>Obs1292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A-46C3-44C3-9E8D-F26910FCE69E}"/>
                </c:ext>
              </c:extLst>
            </c:dLbl>
            <c:dLbl>
              <c:idx val="1279"/>
              <c:tx>
                <c:rich>
                  <a:bodyPr/>
                  <a:lstStyle/>
                  <a:p>
                    <a:r>
                      <a:rPr lang="en-US"/>
                      <a:t>Obs1293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B-46C3-44C3-9E8D-F26910FCE69E}"/>
                </c:ext>
              </c:extLst>
            </c:dLbl>
            <c:dLbl>
              <c:idx val="1280"/>
              <c:tx>
                <c:rich>
                  <a:bodyPr/>
                  <a:lstStyle/>
                  <a:p>
                    <a:r>
                      <a:rPr lang="en-US"/>
                      <a:t>Obs1294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C-46C3-44C3-9E8D-F26910FCE69E}"/>
                </c:ext>
              </c:extLst>
            </c:dLbl>
            <c:dLbl>
              <c:idx val="1281"/>
              <c:tx>
                <c:rich>
                  <a:bodyPr/>
                  <a:lstStyle/>
                  <a:p>
                    <a:r>
                      <a:rPr lang="en-US"/>
                      <a:t>Obs1295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D-46C3-44C3-9E8D-F26910FCE69E}"/>
                </c:ext>
              </c:extLst>
            </c:dLbl>
            <c:dLbl>
              <c:idx val="1282"/>
              <c:tx>
                <c:rich>
                  <a:bodyPr/>
                  <a:lstStyle/>
                  <a:p>
                    <a:r>
                      <a:rPr lang="en-US"/>
                      <a:t>Obs1296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E-46C3-44C3-9E8D-F26910FCE69E}"/>
                </c:ext>
              </c:extLst>
            </c:dLbl>
            <c:dLbl>
              <c:idx val="1283"/>
              <c:tx>
                <c:rich>
                  <a:bodyPr/>
                  <a:lstStyle/>
                  <a:p>
                    <a:r>
                      <a:rPr lang="en-US"/>
                      <a:t>Obs1297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0F-46C3-44C3-9E8D-F26910FCE69E}"/>
                </c:ext>
              </c:extLst>
            </c:dLbl>
            <c:dLbl>
              <c:idx val="1284"/>
              <c:tx>
                <c:rich>
                  <a:bodyPr/>
                  <a:lstStyle/>
                  <a:p>
                    <a:r>
                      <a:rPr lang="en-US"/>
                      <a:t>Obs1298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0-46C3-44C3-9E8D-F26910FCE69E}"/>
                </c:ext>
              </c:extLst>
            </c:dLbl>
            <c:dLbl>
              <c:idx val="1285"/>
              <c:tx>
                <c:rich>
                  <a:bodyPr/>
                  <a:lstStyle/>
                  <a:p>
                    <a:r>
                      <a:rPr lang="en-US"/>
                      <a:t>Obs1299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1-46C3-44C3-9E8D-F26910FCE69E}"/>
                </c:ext>
              </c:extLst>
            </c:dLbl>
            <c:dLbl>
              <c:idx val="1286"/>
              <c:tx>
                <c:rich>
                  <a:bodyPr/>
                  <a:lstStyle/>
                  <a:p>
                    <a:r>
                      <a:rPr lang="en-US"/>
                      <a:t>Obs1300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2-46C3-44C3-9E8D-F26910FCE69E}"/>
                </c:ext>
              </c:extLst>
            </c:dLbl>
            <c:dLbl>
              <c:idx val="1287"/>
              <c:tx>
                <c:rich>
                  <a:bodyPr/>
                  <a:lstStyle/>
                  <a:p>
                    <a:r>
                      <a:rPr lang="en-US"/>
                      <a:t>Obs1301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3-46C3-44C3-9E8D-F26910FCE69E}"/>
                </c:ext>
              </c:extLst>
            </c:dLbl>
            <c:dLbl>
              <c:idx val="1288"/>
              <c:tx>
                <c:rich>
                  <a:bodyPr/>
                  <a:lstStyle/>
                  <a:p>
                    <a:r>
                      <a:rPr lang="en-US"/>
                      <a:t>Obs1302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4-46C3-44C3-9E8D-F26910FCE69E}"/>
                </c:ext>
              </c:extLst>
            </c:dLbl>
            <c:dLbl>
              <c:idx val="1289"/>
              <c:tx>
                <c:rich>
                  <a:bodyPr/>
                  <a:lstStyle/>
                  <a:p>
                    <a:r>
                      <a:rPr lang="en-US"/>
                      <a:t>Obs1303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5-46C3-44C3-9E8D-F26910FCE69E}"/>
                </c:ext>
              </c:extLst>
            </c:dLbl>
            <c:dLbl>
              <c:idx val="1290"/>
              <c:tx>
                <c:rich>
                  <a:bodyPr/>
                  <a:lstStyle/>
                  <a:p>
                    <a:r>
                      <a:rPr lang="en-US"/>
                      <a:t>Obs1305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6-46C3-44C3-9E8D-F26910FCE69E}"/>
                </c:ext>
              </c:extLst>
            </c:dLbl>
            <c:dLbl>
              <c:idx val="1291"/>
              <c:tx>
                <c:rich>
                  <a:bodyPr/>
                  <a:lstStyle/>
                  <a:p>
                    <a:r>
                      <a:rPr lang="en-US"/>
                      <a:t>Obs1306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7-46C3-44C3-9E8D-F26910FCE69E}"/>
                </c:ext>
              </c:extLst>
            </c:dLbl>
            <c:dLbl>
              <c:idx val="1292"/>
              <c:tx>
                <c:rich>
                  <a:bodyPr/>
                  <a:lstStyle/>
                  <a:p>
                    <a:r>
                      <a:rPr lang="en-US"/>
                      <a:t>Obs1307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8-46C3-44C3-9E8D-F26910FCE69E}"/>
                </c:ext>
              </c:extLst>
            </c:dLbl>
            <c:dLbl>
              <c:idx val="1293"/>
              <c:tx>
                <c:rich>
                  <a:bodyPr/>
                  <a:lstStyle/>
                  <a:p>
                    <a:r>
                      <a:rPr lang="en-US"/>
                      <a:t>Obs1308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9-46C3-44C3-9E8D-F26910FCE69E}"/>
                </c:ext>
              </c:extLst>
            </c:dLbl>
            <c:dLbl>
              <c:idx val="1294"/>
              <c:tx>
                <c:rich>
                  <a:bodyPr/>
                  <a:lstStyle/>
                  <a:p>
                    <a:r>
                      <a:rPr lang="en-US"/>
                      <a:t>Obs1309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A-46C3-44C3-9E8D-F26910FCE69E}"/>
                </c:ext>
              </c:extLst>
            </c:dLbl>
            <c:dLbl>
              <c:idx val="1295"/>
              <c:tx>
                <c:rich>
                  <a:bodyPr/>
                  <a:lstStyle/>
                  <a:p>
                    <a:r>
                      <a:rPr lang="en-US"/>
                      <a:t>Obs1310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B-46C3-44C3-9E8D-F26910FCE69E}"/>
                </c:ext>
              </c:extLst>
            </c:dLbl>
            <c:dLbl>
              <c:idx val="1296"/>
              <c:tx>
                <c:rich>
                  <a:bodyPr/>
                  <a:lstStyle/>
                  <a:p>
                    <a:r>
                      <a:rPr lang="en-US"/>
                      <a:t>Obs1311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C-46C3-44C3-9E8D-F26910FCE69E}"/>
                </c:ext>
              </c:extLst>
            </c:dLbl>
            <c:dLbl>
              <c:idx val="1297"/>
              <c:tx>
                <c:rich>
                  <a:bodyPr/>
                  <a:lstStyle/>
                  <a:p>
                    <a:r>
                      <a:rPr lang="en-US"/>
                      <a:t>Obs1312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D-46C3-44C3-9E8D-F26910FCE69E}"/>
                </c:ext>
              </c:extLst>
            </c:dLbl>
            <c:dLbl>
              <c:idx val="1298"/>
              <c:tx>
                <c:rich>
                  <a:bodyPr/>
                  <a:lstStyle/>
                  <a:p>
                    <a:r>
                      <a:rPr lang="en-US"/>
                      <a:t>Obs1313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E-46C3-44C3-9E8D-F26910FCE69E}"/>
                </c:ext>
              </c:extLst>
            </c:dLbl>
            <c:dLbl>
              <c:idx val="1299"/>
              <c:tx>
                <c:rich>
                  <a:bodyPr/>
                  <a:lstStyle/>
                  <a:p>
                    <a:r>
                      <a:rPr lang="en-US"/>
                      <a:t>Obs1314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1F-46C3-44C3-9E8D-F26910FCE69E}"/>
                </c:ext>
              </c:extLst>
            </c:dLbl>
            <c:dLbl>
              <c:idx val="1300"/>
              <c:tx>
                <c:rich>
                  <a:bodyPr/>
                  <a:lstStyle/>
                  <a:p>
                    <a:r>
                      <a:rPr lang="en-US"/>
                      <a:t>Obs1315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0-46C3-44C3-9E8D-F26910FCE69E}"/>
                </c:ext>
              </c:extLst>
            </c:dLbl>
            <c:dLbl>
              <c:idx val="1301"/>
              <c:tx>
                <c:rich>
                  <a:bodyPr/>
                  <a:lstStyle/>
                  <a:p>
                    <a:r>
                      <a:rPr lang="en-US"/>
                      <a:t>Obs1316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1-46C3-44C3-9E8D-F26910FCE69E}"/>
                </c:ext>
              </c:extLst>
            </c:dLbl>
            <c:dLbl>
              <c:idx val="1302"/>
              <c:tx>
                <c:rich>
                  <a:bodyPr/>
                  <a:lstStyle/>
                  <a:p>
                    <a:r>
                      <a:rPr lang="en-US"/>
                      <a:t>Obs1317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2-46C3-44C3-9E8D-F26910FCE69E}"/>
                </c:ext>
              </c:extLst>
            </c:dLbl>
            <c:dLbl>
              <c:idx val="1303"/>
              <c:tx>
                <c:rich>
                  <a:bodyPr/>
                  <a:lstStyle/>
                  <a:p>
                    <a:r>
                      <a:rPr lang="en-US"/>
                      <a:t>Obs1318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3-46C3-44C3-9E8D-F26910FCE69E}"/>
                </c:ext>
              </c:extLst>
            </c:dLbl>
            <c:dLbl>
              <c:idx val="1304"/>
              <c:tx>
                <c:rich>
                  <a:bodyPr/>
                  <a:lstStyle/>
                  <a:p>
                    <a:r>
                      <a:rPr lang="en-US"/>
                      <a:t>Obs1319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4-46C3-44C3-9E8D-F26910FCE69E}"/>
                </c:ext>
              </c:extLst>
            </c:dLbl>
            <c:dLbl>
              <c:idx val="1305"/>
              <c:tx>
                <c:rich>
                  <a:bodyPr/>
                  <a:lstStyle/>
                  <a:p>
                    <a:r>
                      <a:rPr lang="en-US"/>
                      <a:t>Obs1320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5-46C3-44C3-9E8D-F26910FCE69E}"/>
                </c:ext>
              </c:extLst>
            </c:dLbl>
            <c:dLbl>
              <c:idx val="1306"/>
              <c:tx>
                <c:rich>
                  <a:bodyPr/>
                  <a:lstStyle/>
                  <a:p>
                    <a:r>
                      <a:rPr lang="en-US"/>
                      <a:t>Obs1321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6-46C3-44C3-9E8D-F26910FCE69E}"/>
                </c:ext>
              </c:extLst>
            </c:dLbl>
            <c:dLbl>
              <c:idx val="1307"/>
              <c:tx>
                <c:rich>
                  <a:bodyPr/>
                  <a:lstStyle/>
                  <a:p>
                    <a:r>
                      <a:rPr lang="en-US"/>
                      <a:t>Obs1322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7-46C3-44C3-9E8D-F26910FCE69E}"/>
                </c:ext>
              </c:extLst>
            </c:dLbl>
            <c:dLbl>
              <c:idx val="1308"/>
              <c:tx>
                <c:rich>
                  <a:bodyPr/>
                  <a:lstStyle/>
                  <a:p>
                    <a:r>
                      <a:rPr lang="en-US"/>
                      <a:t>Obs1323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8-46C3-44C3-9E8D-F26910FCE69E}"/>
                </c:ext>
              </c:extLst>
            </c:dLbl>
            <c:dLbl>
              <c:idx val="1309"/>
              <c:tx>
                <c:rich>
                  <a:bodyPr/>
                  <a:lstStyle/>
                  <a:p>
                    <a:r>
                      <a:rPr lang="en-US"/>
                      <a:t>Obs1324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9-46C3-44C3-9E8D-F26910FCE69E}"/>
                </c:ext>
              </c:extLst>
            </c:dLbl>
            <c:dLbl>
              <c:idx val="1310"/>
              <c:tx>
                <c:rich>
                  <a:bodyPr/>
                  <a:lstStyle/>
                  <a:p>
                    <a:r>
                      <a:rPr lang="en-US"/>
                      <a:t>Obs1325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A-46C3-44C3-9E8D-F26910FCE69E}"/>
                </c:ext>
              </c:extLst>
            </c:dLbl>
            <c:dLbl>
              <c:idx val="1311"/>
              <c:tx>
                <c:rich>
                  <a:bodyPr/>
                  <a:lstStyle/>
                  <a:p>
                    <a:r>
                      <a:rPr lang="en-US"/>
                      <a:t>Obs1326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B-46C3-44C3-9E8D-F26910FCE69E}"/>
                </c:ext>
              </c:extLst>
            </c:dLbl>
            <c:dLbl>
              <c:idx val="1312"/>
              <c:tx>
                <c:rich>
                  <a:bodyPr/>
                  <a:lstStyle/>
                  <a:p>
                    <a:r>
                      <a:rPr lang="en-US"/>
                      <a:t>Obs1327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C-46C3-44C3-9E8D-F26910FCE69E}"/>
                </c:ext>
              </c:extLst>
            </c:dLbl>
            <c:dLbl>
              <c:idx val="1313"/>
              <c:tx>
                <c:rich>
                  <a:bodyPr/>
                  <a:lstStyle/>
                  <a:p>
                    <a:r>
                      <a:rPr lang="en-US"/>
                      <a:t>Obs1328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D-46C3-44C3-9E8D-F26910FCE69E}"/>
                </c:ext>
              </c:extLst>
            </c:dLbl>
            <c:dLbl>
              <c:idx val="1314"/>
              <c:tx>
                <c:rich>
                  <a:bodyPr/>
                  <a:lstStyle/>
                  <a:p>
                    <a:r>
                      <a:rPr lang="en-US"/>
                      <a:t>Obs1329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E-46C3-44C3-9E8D-F26910FCE69E}"/>
                </c:ext>
              </c:extLst>
            </c:dLbl>
            <c:dLbl>
              <c:idx val="1315"/>
              <c:tx>
                <c:rich>
                  <a:bodyPr/>
                  <a:lstStyle/>
                  <a:p>
                    <a:r>
                      <a:rPr lang="en-US"/>
                      <a:t>Obs1330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2F-46C3-44C3-9E8D-F26910FCE69E}"/>
                </c:ext>
              </c:extLst>
            </c:dLbl>
            <c:dLbl>
              <c:idx val="1316"/>
              <c:tx>
                <c:rich>
                  <a:bodyPr/>
                  <a:lstStyle/>
                  <a:p>
                    <a:r>
                      <a:rPr lang="en-US"/>
                      <a:t>Obs1331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0-46C3-44C3-9E8D-F26910FCE69E}"/>
                </c:ext>
              </c:extLst>
            </c:dLbl>
            <c:dLbl>
              <c:idx val="1317"/>
              <c:tx>
                <c:rich>
                  <a:bodyPr/>
                  <a:lstStyle/>
                  <a:p>
                    <a:r>
                      <a:rPr lang="en-US"/>
                      <a:t>Obs1332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1-46C3-44C3-9E8D-F26910FCE69E}"/>
                </c:ext>
              </c:extLst>
            </c:dLbl>
            <c:dLbl>
              <c:idx val="1318"/>
              <c:tx>
                <c:rich>
                  <a:bodyPr/>
                  <a:lstStyle/>
                  <a:p>
                    <a:r>
                      <a:rPr lang="en-US"/>
                      <a:t>Obs1333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2-46C3-44C3-9E8D-F26910FCE69E}"/>
                </c:ext>
              </c:extLst>
            </c:dLbl>
            <c:dLbl>
              <c:idx val="1319"/>
              <c:tx>
                <c:rich>
                  <a:bodyPr/>
                  <a:lstStyle/>
                  <a:p>
                    <a:r>
                      <a:rPr lang="en-US"/>
                      <a:t>Obs1334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3-46C3-44C3-9E8D-F26910FCE69E}"/>
                </c:ext>
              </c:extLst>
            </c:dLbl>
            <c:dLbl>
              <c:idx val="1320"/>
              <c:tx>
                <c:rich>
                  <a:bodyPr/>
                  <a:lstStyle/>
                  <a:p>
                    <a:r>
                      <a:rPr lang="en-US"/>
                      <a:t>Obs1335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4-46C3-44C3-9E8D-F26910FCE69E}"/>
                </c:ext>
              </c:extLst>
            </c:dLbl>
            <c:dLbl>
              <c:idx val="1321"/>
              <c:tx>
                <c:rich>
                  <a:bodyPr/>
                  <a:lstStyle/>
                  <a:p>
                    <a:r>
                      <a:rPr lang="en-US"/>
                      <a:t>Obs1336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5-46C3-44C3-9E8D-F26910FCE69E}"/>
                </c:ext>
              </c:extLst>
            </c:dLbl>
            <c:dLbl>
              <c:idx val="1322"/>
              <c:tx>
                <c:rich>
                  <a:bodyPr/>
                  <a:lstStyle/>
                  <a:p>
                    <a:r>
                      <a:rPr lang="en-US"/>
                      <a:t>Obs1337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6-46C3-44C3-9E8D-F26910FCE69E}"/>
                </c:ext>
              </c:extLst>
            </c:dLbl>
            <c:dLbl>
              <c:idx val="1323"/>
              <c:tx>
                <c:rich>
                  <a:bodyPr/>
                  <a:lstStyle/>
                  <a:p>
                    <a:r>
                      <a:rPr lang="en-US"/>
                      <a:t>Obs1338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7-46C3-44C3-9E8D-F26910FCE69E}"/>
                </c:ext>
              </c:extLst>
            </c:dLbl>
            <c:dLbl>
              <c:idx val="1324"/>
              <c:tx>
                <c:rich>
                  <a:bodyPr/>
                  <a:lstStyle/>
                  <a:p>
                    <a:r>
                      <a:rPr lang="en-US"/>
                      <a:t>Obs1339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8-46C3-44C3-9E8D-F26910FCE69E}"/>
                </c:ext>
              </c:extLst>
            </c:dLbl>
            <c:dLbl>
              <c:idx val="1325"/>
              <c:tx>
                <c:rich>
                  <a:bodyPr/>
                  <a:lstStyle/>
                  <a:p>
                    <a:r>
                      <a:rPr lang="en-US"/>
                      <a:t>Obs1340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9-46C3-44C3-9E8D-F26910FCE69E}"/>
                </c:ext>
              </c:extLst>
            </c:dLbl>
            <c:dLbl>
              <c:idx val="1326"/>
              <c:tx>
                <c:rich>
                  <a:bodyPr/>
                  <a:lstStyle/>
                  <a:p>
                    <a:r>
                      <a:rPr lang="en-US"/>
                      <a:t>Obs1341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A-46C3-44C3-9E8D-F26910FCE69E}"/>
                </c:ext>
              </c:extLst>
            </c:dLbl>
            <c:dLbl>
              <c:idx val="1327"/>
              <c:tx>
                <c:rich>
                  <a:bodyPr/>
                  <a:lstStyle/>
                  <a:p>
                    <a:r>
                      <a:rPr lang="en-US"/>
                      <a:t>Obs1342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B-46C3-44C3-9E8D-F26910FCE69E}"/>
                </c:ext>
              </c:extLst>
            </c:dLbl>
            <c:dLbl>
              <c:idx val="1328"/>
              <c:tx>
                <c:rich>
                  <a:bodyPr/>
                  <a:lstStyle/>
                  <a:p>
                    <a:r>
                      <a:rPr lang="en-US"/>
                      <a:t>Obs1343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C-46C3-44C3-9E8D-F26910FCE69E}"/>
                </c:ext>
              </c:extLst>
            </c:dLbl>
            <c:dLbl>
              <c:idx val="1329"/>
              <c:tx>
                <c:rich>
                  <a:bodyPr/>
                  <a:lstStyle/>
                  <a:p>
                    <a:r>
                      <a:rPr lang="en-US"/>
                      <a:t>Obs1344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D-46C3-44C3-9E8D-F26910FCE69E}"/>
                </c:ext>
              </c:extLst>
            </c:dLbl>
            <c:dLbl>
              <c:idx val="1330"/>
              <c:tx>
                <c:rich>
                  <a:bodyPr/>
                  <a:lstStyle/>
                  <a:p>
                    <a:r>
                      <a:rPr lang="en-US"/>
                      <a:t>Obs1345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E-46C3-44C3-9E8D-F26910FCE69E}"/>
                </c:ext>
              </c:extLst>
            </c:dLbl>
            <c:dLbl>
              <c:idx val="1331"/>
              <c:tx>
                <c:rich>
                  <a:bodyPr/>
                  <a:lstStyle/>
                  <a:p>
                    <a:r>
                      <a:rPr lang="en-US"/>
                      <a:t>Obs1346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3F-46C3-44C3-9E8D-F26910FCE69E}"/>
                </c:ext>
              </c:extLst>
            </c:dLbl>
            <c:dLbl>
              <c:idx val="1332"/>
              <c:tx>
                <c:rich>
                  <a:bodyPr/>
                  <a:lstStyle/>
                  <a:p>
                    <a:r>
                      <a:rPr lang="en-US"/>
                      <a:t>Obs1347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0-46C3-44C3-9E8D-F26910FCE69E}"/>
                </c:ext>
              </c:extLst>
            </c:dLbl>
            <c:dLbl>
              <c:idx val="1333"/>
              <c:tx>
                <c:rich>
                  <a:bodyPr/>
                  <a:lstStyle/>
                  <a:p>
                    <a:r>
                      <a:rPr lang="en-US"/>
                      <a:t>Obs1348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1-46C3-44C3-9E8D-F26910FCE69E}"/>
                </c:ext>
              </c:extLst>
            </c:dLbl>
            <c:dLbl>
              <c:idx val="1334"/>
              <c:tx>
                <c:rich>
                  <a:bodyPr/>
                  <a:lstStyle/>
                  <a:p>
                    <a:r>
                      <a:rPr lang="en-US"/>
                      <a:t>Obs1349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2-46C3-44C3-9E8D-F26910FCE69E}"/>
                </c:ext>
              </c:extLst>
            </c:dLbl>
            <c:dLbl>
              <c:idx val="1335"/>
              <c:tx>
                <c:rich>
                  <a:bodyPr/>
                  <a:lstStyle/>
                  <a:p>
                    <a:r>
                      <a:rPr lang="en-US"/>
                      <a:t>Obs1350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3-46C3-44C3-9E8D-F26910FCE69E}"/>
                </c:ext>
              </c:extLst>
            </c:dLbl>
            <c:dLbl>
              <c:idx val="1336"/>
              <c:tx>
                <c:rich>
                  <a:bodyPr/>
                  <a:lstStyle/>
                  <a:p>
                    <a:r>
                      <a:rPr lang="en-US"/>
                      <a:t>Obs1351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4-46C3-44C3-9E8D-F26910FCE69E}"/>
                </c:ext>
              </c:extLst>
            </c:dLbl>
            <c:dLbl>
              <c:idx val="1337"/>
              <c:tx>
                <c:rich>
                  <a:bodyPr/>
                  <a:lstStyle/>
                  <a:p>
                    <a:r>
                      <a:rPr lang="en-US"/>
                      <a:t>Obs1352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5-46C3-44C3-9E8D-F26910FCE69E}"/>
                </c:ext>
              </c:extLst>
            </c:dLbl>
            <c:dLbl>
              <c:idx val="1338"/>
              <c:tx>
                <c:rich>
                  <a:bodyPr/>
                  <a:lstStyle/>
                  <a:p>
                    <a:r>
                      <a:rPr lang="en-US"/>
                      <a:t>Obs1353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6-46C3-44C3-9E8D-F26910FCE69E}"/>
                </c:ext>
              </c:extLst>
            </c:dLbl>
            <c:dLbl>
              <c:idx val="1339"/>
              <c:tx>
                <c:rich>
                  <a:bodyPr/>
                  <a:lstStyle/>
                  <a:p>
                    <a:r>
                      <a:rPr lang="en-US"/>
                      <a:t>Obs1354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7-46C3-44C3-9E8D-F26910FCE69E}"/>
                </c:ext>
              </c:extLst>
            </c:dLbl>
            <c:dLbl>
              <c:idx val="1340"/>
              <c:tx>
                <c:rich>
                  <a:bodyPr/>
                  <a:lstStyle/>
                  <a:p>
                    <a:r>
                      <a:rPr lang="en-US"/>
                      <a:t>Obs1355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8-46C3-44C3-9E8D-F26910FCE69E}"/>
                </c:ext>
              </c:extLst>
            </c:dLbl>
            <c:dLbl>
              <c:idx val="1341"/>
              <c:tx>
                <c:rich>
                  <a:bodyPr/>
                  <a:lstStyle/>
                  <a:p>
                    <a:r>
                      <a:rPr lang="en-US"/>
                      <a:t>Obs1356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9-46C3-44C3-9E8D-F26910FCE69E}"/>
                </c:ext>
              </c:extLst>
            </c:dLbl>
            <c:dLbl>
              <c:idx val="1342"/>
              <c:tx>
                <c:rich>
                  <a:bodyPr/>
                  <a:lstStyle/>
                  <a:p>
                    <a:r>
                      <a:rPr lang="en-US"/>
                      <a:t>Obs1357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A-46C3-44C3-9E8D-F26910FCE69E}"/>
                </c:ext>
              </c:extLst>
            </c:dLbl>
            <c:dLbl>
              <c:idx val="1343"/>
              <c:tx>
                <c:rich>
                  <a:bodyPr/>
                  <a:lstStyle/>
                  <a:p>
                    <a:r>
                      <a:rPr lang="en-US"/>
                      <a:t>Obs1358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B-46C3-44C3-9E8D-F26910FCE69E}"/>
                </c:ext>
              </c:extLst>
            </c:dLbl>
            <c:dLbl>
              <c:idx val="1344"/>
              <c:tx>
                <c:rich>
                  <a:bodyPr/>
                  <a:lstStyle/>
                  <a:p>
                    <a:r>
                      <a:rPr lang="en-US"/>
                      <a:t>Obs1359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C-46C3-44C3-9E8D-F26910FCE69E}"/>
                </c:ext>
              </c:extLst>
            </c:dLbl>
            <c:dLbl>
              <c:idx val="1345"/>
              <c:tx>
                <c:rich>
                  <a:bodyPr/>
                  <a:lstStyle/>
                  <a:p>
                    <a:r>
                      <a:rPr lang="en-US"/>
                      <a:t>Obs1360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D-46C3-44C3-9E8D-F26910FCE69E}"/>
                </c:ext>
              </c:extLst>
            </c:dLbl>
            <c:dLbl>
              <c:idx val="1346"/>
              <c:tx>
                <c:rich>
                  <a:bodyPr/>
                  <a:lstStyle/>
                  <a:p>
                    <a:r>
                      <a:rPr lang="en-US"/>
                      <a:t>Obs1361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E-46C3-44C3-9E8D-F26910FCE69E}"/>
                </c:ext>
              </c:extLst>
            </c:dLbl>
            <c:dLbl>
              <c:idx val="1347"/>
              <c:tx>
                <c:rich>
                  <a:bodyPr/>
                  <a:lstStyle/>
                  <a:p>
                    <a:r>
                      <a:rPr lang="en-US"/>
                      <a:t>Obs1363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4F-46C3-44C3-9E8D-F26910FCE69E}"/>
                </c:ext>
              </c:extLst>
            </c:dLbl>
            <c:dLbl>
              <c:idx val="1348"/>
              <c:tx>
                <c:rich>
                  <a:bodyPr/>
                  <a:lstStyle/>
                  <a:p>
                    <a:r>
                      <a:rPr lang="en-US"/>
                      <a:t>Obs1364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0-46C3-44C3-9E8D-F26910FCE69E}"/>
                </c:ext>
              </c:extLst>
            </c:dLbl>
            <c:dLbl>
              <c:idx val="1349"/>
              <c:tx>
                <c:rich>
                  <a:bodyPr/>
                  <a:lstStyle/>
                  <a:p>
                    <a:r>
                      <a:rPr lang="en-US"/>
                      <a:t>Obs1365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1-46C3-44C3-9E8D-F26910FCE69E}"/>
                </c:ext>
              </c:extLst>
            </c:dLbl>
            <c:dLbl>
              <c:idx val="1350"/>
              <c:tx>
                <c:rich>
                  <a:bodyPr/>
                  <a:lstStyle/>
                  <a:p>
                    <a:r>
                      <a:rPr lang="en-US"/>
                      <a:t>Obs1366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2-46C3-44C3-9E8D-F26910FCE69E}"/>
                </c:ext>
              </c:extLst>
            </c:dLbl>
            <c:dLbl>
              <c:idx val="1351"/>
              <c:tx>
                <c:rich>
                  <a:bodyPr/>
                  <a:lstStyle/>
                  <a:p>
                    <a:r>
                      <a:rPr lang="en-US"/>
                      <a:t>Obs1367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3-46C3-44C3-9E8D-F26910FCE69E}"/>
                </c:ext>
              </c:extLst>
            </c:dLbl>
            <c:dLbl>
              <c:idx val="1352"/>
              <c:tx>
                <c:rich>
                  <a:bodyPr/>
                  <a:lstStyle/>
                  <a:p>
                    <a:r>
                      <a:rPr lang="en-US"/>
                      <a:t>Obs1368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4-46C3-44C3-9E8D-F26910FCE69E}"/>
                </c:ext>
              </c:extLst>
            </c:dLbl>
            <c:dLbl>
              <c:idx val="1353"/>
              <c:tx>
                <c:rich>
                  <a:bodyPr/>
                  <a:lstStyle/>
                  <a:p>
                    <a:r>
                      <a:rPr lang="en-US"/>
                      <a:t>Obs1369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5-46C3-44C3-9E8D-F26910FCE69E}"/>
                </c:ext>
              </c:extLst>
            </c:dLbl>
            <c:dLbl>
              <c:idx val="1354"/>
              <c:tx>
                <c:rich>
                  <a:bodyPr/>
                  <a:lstStyle/>
                  <a:p>
                    <a:r>
                      <a:rPr lang="en-US"/>
                      <a:t>Obs1370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6-46C3-44C3-9E8D-F26910FCE69E}"/>
                </c:ext>
              </c:extLst>
            </c:dLbl>
            <c:dLbl>
              <c:idx val="1355"/>
              <c:tx>
                <c:rich>
                  <a:bodyPr/>
                  <a:lstStyle/>
                  <a:p>
                    <a:r>
                      <a:rPr lang="en-US"/>
                      <a:t>Obs1371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7-46C3-44C3-9E8D-F26910FCE69E}"/>
                </c:ext>
              </c:extLst>
            </c:dLbl>
            <c:dLbl>
              <c:idx val="1356"/>
              <c:tx>
                <c:rich>
                  <a:bodyPr/>
                  <a:lstStyle/>
                  <a:p>
                    <a:r>
                      <a:rPr lang="en-US"/>
                      <a:t>Obs1372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8-46C3-44C3-9E8D-F26910FCE69E}"/>
                </c:ext>
              </c:extLst>
            </c:dLbl>
            <c:dLbl>
              <c:idx val="1357"/>
              <c:tx>
                <c:rich>
                  <a:bodyPr/>
                  <a:lstStyle/>
                  <a:p>
                    <a:r>
                      <a:rPr lang="en-US"/>
                      <a:t>Obs1373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9-46C3-44C3-9E8D-F26910FCE69E}"/>
                </c:ext>
              </c:extLst>
            </c:dLbl>
            <c:dLbl>
              <c:idx val="1358"/>
              <c:tx>
                <c:rich>
                  <a:bodyPr/>
                  <a:lstStyle/>
                  <a:p>
                    <a:r>
                      <a:rPr lang="en-US"/>
                      <a:t>Obs1374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A-46C3-44C3-9E8D-F26910FCE69E}"/>
                </c:ext>
              </c:extLst>
            </c:dLbl>
            <c:dLbl>
              <c:idx val="1359"/>
              <c:tx>
                <c:rich>
                  <a:bodyPr/>
                  <a:lstStyle/>
                  <a:p>
                    <a:r>
                      <a:rPr lang="en-US"/>
                      <a:t>Obs1375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B-46C3-44C3-9E8D-F26910FCE69E}"/>
                </c:ext>
              </c:extLst>
            </c:dLbl>
            <c:dLbl>
              <c:idx val="1360"/>
              <c:tx>
                <c:rich>
                  <a:bodyPr/>
                  <a:lstStyle/>
                  <a:p>
                    <a:r>
                      <a:rPr lang="en-US"/>
                      <a:t>Obs1376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C-46C3-44C3-9E8D-F26910FCE69E}"/>
                </c:ext>
              </c:extLst>
            </c:dLbl>
            <c:dLbl>
              <c:idx val="1361"/>
              <c:tx>
                <c:rich>
                  <a:bodyPr/>
                  <a:lstStyle/>
                  <a:p>
                    <a:r>
                      <a:rPr lang="en-US"/>
                      <a:t>Obs1377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D-46C3-44C3-9E8D-F26910FCE69E}"/>
                </c:ext>
              </c:extLst>
            </c:dLbl>
            <c:dLbl>
              <c:idx val="1362"/>
              <c:tx>
                <c:rich>
                  <a:bodyPr/>
                  <a:lstStyle/>
                  <a:p>
                    <a:r>
                      <a:rPr lang="en-US"/>
                      <a:t>Obs1378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E-46C3-44C3-9E8D-F26910FCE69E}"/>
                </c:ext>
              </c:extLst>
            </c:dLbl>
            <c:dLbl>
              <c:idx val="1363"/>
              <c:tx>
                <c:rich>
                  <a:bodyPr/>
                  <a:lstStyle/>
                  <a:p>
                    <a:r>
                      <a:rPr lang="en-US"/>
                      <a:t>Obs1379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5F-46C3-44C3-9E8D-F26910FCE69E}"/>
                </c:ext>
              </c:extLst>
            </c:dLbl>
            <c:dLbl>
              <c:idx val="1364"/>
              <c:tx>
                <c:rich>
                  <a:bodyPr/>
                  <a:lstStyle/>
                  <a:p>
                    <a:r>
                      <a:rPr lang="en-US"/>
                      <a:t>Obs1381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0-46C3-44C3-9E8D-F26910FCE69E}"/>
                </c:ext>
              </c:extLst>
            </c:dLbl>
            <c:dLbl>
              <c:idx val="1365"/>
              <c:tx>
                <c:rich>
                  <a:bodyPr/>
                  <a:lstStyle/>
                  <a:p>
                    <a:r>
                      <a:rPr lang="en-US"/>
                      <a:t>Obs1382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1-46C3-44C3-9E8D-F26910FCE69E}"/>
                </c:ext>
              </c:extLst>
            </c:dLbl>
            <c:dLbl>
              <c:idx val="1366"/>
              <c:tx>
                <c:rich>
                  <a:bodyPr/>
                  <a:lstStyle/>
                  <a:p>
                    <a:r>
                      <a:rPr lang="en-US"/>
                      <a:t>Obs1383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2-46C3-44C3-9E8D-F26910FCE69E}"/>
                </c:ext>
              </c:extLst>
            </c:dLbl>
            <c:dLbl>
              <c:idx val="1367"/>
              <c:tx>
                <c:rich>
                  <a:bodyPr/>
                  <a:lstStyle/>
                  <a:p>
                    <a:r>
                      <a:rPr lang="en-US"/>
                      <a:t>Obs1384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3-46C3-44C3-9E8D-F26910FCE69E}"/>
                </c:ext>
              </c:extLst>
            </c:dLbl>
            <c:dLbl>
              <c:idx val="1368"/>
              <c:tx>
                <c:rich>
                  <a:bodyPr/>
                  <a:lstStyle/>
                  <a:p>
                    <a:r>
                      <a:rPr lang="en-US"/>
                      <a:t>Obs1385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4-46C3-44C3-9E8D-F26910FCE69E}"/>
                </c:ext>
              </c:extLst>
            </c:dLbl>
            <c:dLbl>
              <c:idx val="1369"/>
              <c:tx>
                <c:rich>
                  <a:bodyPr/>
                  <a:lstStyle/>
                  <a:p>
                    <a:r>
                      <a:rPr lang="en-US"/>
                      <a:t>Obs1386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5-46C3-44C3-9E8D-F26910FCE69E}"/>
                </c:ext>
              </c:extLst>
            </c:dLbl>
            <c:dLbl>
              <c:idx val="1370"/>
              <c:tx>
                <c:rich>
                  <a:bodyPr/>
                  <a:lstStyle/>
                  <a:p>
                    <a:r>
                      <a:rPr lang="en-US"/>
                      <a:t>Obs1387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6-46C3-44C3-9E8D-F26910FCE69E}"/>
                </c:ext>
              </c:extLst>
            </c:dLbl>
            <c:dLbl>
              <c:idx val="1371"/>
              <c:tx>
                <c:rich>
                  <a:bodyPr/>
                  <a:lstStyle/>
                  <a:p>
                    <a:r>
                      <a:rPr lang="en-US"/>
                      <a:t>Obs1388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7-46C3-44C3-9E8D-F26910FCE69E}"/>
                </c:ext>
              </c:extLst>
            </c:dLbl>
            <c:dLbl>
              <c:idx val="1372"/>
              <c:tx>
                <c:rich>
                  <a:bodyPr/>
                  <a:lstStyle/>
                  <a:p>
                    <a:r>
                      <a:rPr lang="en-US"/>
                      <a:t>Obs1389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8-46C3-44C3-9E8D-F26910FCE69E}"/>
                </c:ext>
              </c:extLst>
            </c:dLbl>
            <c:dLbl>
              <c:idx val="1373"/>
              <c:tx>
                <c:rich>
                  <a:bodyPr/>
                  <a:lstStyle/>
                  <a:p>
                    <a:r>
                      <a:rPr lang="en-US"/>
                      <a:t>Obs1390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9-46C3-44C3-9E8D-F26910FCE69E}"/>
                </c:ext>
              </c:extLst>
            </c:dLbl>
            <c:dLbl>
              <c:idx val="1374"/>
              <c:tx>
                <c:rich>
                  <a:bodyPr/>
                  <a:lstStyle/>
                  <a:p>
                    <a:r>
                      <a:rPr lang="en-US"/>
                      <a:t>Obs1391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A-46C3-44C3-9E8D-F26910FCE69E}"/>
                </c:ext>
              </c:extLst>
            </c:dLbl>
            <c:dLbl>
              <c:idx val="1375"/>
              <c:tx>
                <c:rich>
                  <a:bodyPr/>
                  <a:lstStyle/>
                  <a:p>
                    <a:r>
                      <a:rPr lang="en-US"/>
                      <a:t>Obs1392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B-46C3-44C3-9E8D-F26910FCE69E}"/>
                </c:ext>
              </c:extLst>
            </c:dLbl>
            <c:dLbl>
              <c:idx val="1376"/>
              <c:tx>
                <c:rich>
                  <a:bodyPr/>
                  <a:lstStyle/>
                  <a:p>
                    <a:r>
                      <a:rPr lang="en-US"/>
                      <a:t>Obs1393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C-46C3-44C3-9E8D-F26910FCE69E}"/>
                </c:ext>
              </c:extLst>
            </c:dLbl>
            <c:dLbl>
              <c:idx val="1377"/>
              <c:tx>
                <c:rich>
                  <a:bodyPr/>
                  <a:lstStyle/>
                  <a:p>
                    <a:r>
                      <a:rPr lang="en-US"/>
                      <a:t>Obs1394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D-46C3-44C3-9E8D-F26910FCE69E}"/>
                </c:ext>
              </c:extLst>
            </c:dLbl>
            <c:dLbl>
              <c:idx val="1378"/>
              <c:tx>
                <c:rich>
                  <a:bodyPr/>
                  <a:lstStyle/>
                  <a:p>
                    <a:r>
                      <a:rPr lang="en-US"/>
                      <a:t>Obs1395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E-46C3-44C3-9E8D-F26910FCE69E}"/>
                </c:ext>
              </c:extLst>
            </c:dLbl>
            <c:dLbl>
              <c:idx val="1379"/>
              <c:tx>
                <c:rich>
                  <a:bodyPr/>
                  <a:lstStyle/>
                  <a:p>
                    <a:r>
                      <a:rPr lang="en-US"/>
                      <a:t>Obs1396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6F-46C3-44C3-9E8D-F26910FCE69E}"/>
                </c:ext>
              </c:extLst>
            </c:dLbl>
            <c:dLbl>
              <c:idx val="1380"/>
              <c:tx>
                <c:rich>
                  <a:bodyPr/>
                  <a:lstStyle/>
                  <a:p>
                    <a:r>
                      <a:rPr lang="en-US"/>
                      <a:t>Obs1397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0-46C3-44C3-9E8D-F26910FCE69E}"/>
                </c:ext>
              </c:extLst>
            </c:dLbl>
            <c:dLbl>
              <c:idx val="1381"/>
              <c:tx>
                <c:rich>
                  <a:bodyPr/>
                  <a:lstStyle/>
                  <a:p>
                    <a:r>
                      <a:rPr lang="en-US"/>
                      <a:t>Obs1398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1-46C3-44C3-9E8D-F26910FCE69E}"/>
                </c:ext>
              </c:extLst>
            </c:dLbl>
            <c:dLbl>
              <c:idx val="1382"/>
              <c:tx>
                <c:rich>
                  <a:bodyPr/>
                  <a:lstStyle/>
                  <a:p>
                    <a:r>
                      <a:rPr lang="en-US"/>
                      <a:t>Obs1399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2-46C3-44C3-9E8D-F26910FCE69E}"/>
                </c:ext>
              </c:extLst>
            </c:dLbl>
            <c:dLbl>
              <c:idx val="1383"/>
              <c:tx>
                <c:rich>
                  <a:bodyPr/>
                  <a:lstStyle/>
                  <a:p>
                    <a:r>
                      <a:rPr lang="en-US"/>
                      <a:t>Obs1400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3-46C3-44C3-9E8D-F26910FCE69E}"/>
                </c:ext>
              </c:extLst>
            </c:dLbl>
            <c:dLbl>
              <c:idx val="1384"/>
              <c:tx>
                <c:rich>
                  <a:bodyPr/>
                  <a:lstStyle/>
                  <a:p>
                    <a:r>
                      <a:rPr lang="en-US"/>
                      <a:t>Obs1401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4-46C3-44C3-9E8D-F26910FCE69E}"/>
                </c:ext>
              </c:extLst>
            </c:dLbl>
            <c:dLbl>
              <c:idx val="1385"/>
              <c:tx>
                <c:rich>
                  <a:bodyPr/>
                  <a:lstStyle/>
                  <a:p>
                    <a:r>
                      <a:rPr lang="en-US"/>
                      <a:t>Obs1402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5-46C3-44C3-9E8D-F26910FCE69E}"/>
                </c:ext>
              </c:extLst>
            </c:dLbl>
            <c:dLbl>
              <c:idx val="1386"/>
              <c:tx>
                <c:rich>
                  <a:bodyPr/>
                  <a:lstStyle/>
                  <a:p>
                    <a:r>
                      <a:rPr lang="en-US"/>
                      <a:t>Obs1403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6-46C3-44C3-9E8D-F26910FCE69E}"/>
                </c:ext>
              </c:extLst>
            </c:dLbl>
            <c:dLbl>
              <c:idx val="1387"/>
              <c:tx>
                <c:rich>
                  <a:bodyPr/>
                  <a:lstStyle/>
                  <a:p>
                    <a:r>
                      <a:rPr lang="en-US"/>
                      <a:t>Obs1404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7-46C3-44C3-9E8D-F26910FCE69E}"/>
                </c:ext>
              </c:extLst>
            </c:dLbl>
            <c:dLbl>
              <c:idx val="1388"/>
              <c:tx>
                <c:rich>
                  <a:bodyPr/>
                  <a:lstStyle/>
                  <a:p>
                    <a:r>
                      <a:rPr lang="en-US"/>
                      <a:t>Obs1405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8-46C3-44C3-9E8D-F26910FCE69E}"/>
                </c:ext>
              </c:extLst>
            </c:dLbl>
            <c:dLbl>
              <c:idx val="1389"/>
              <c:tx>
                <c:rich>
                  <a:bodyPr/>
                  <a:lstStyle/>
                  <a:p>
                    <a:r>
                      <a:rPr lang="en-US"/>
                      <a:t>Obs1406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9-46C3-44C3-9E8D-F26910FCE69E}"/>
                </c:ext>
              </c:extLst>
            </c:dLbl>
            <c:dLbl>
              <c:idx val="1390"/>
              <c:tx>
                <c:rich>
                  <a:bodyPr/>
                  <a:lstStyle/>
                  <a:p>
                    <a:r>
                      <a:rPr lang="en-US"/>
                      <a:t>Obs1407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A-46C3-44C3-9E8D-F26910FCE69E}"/>
                </c:ext>
              </c:extLst>
            </c:dLbl>
            <c:dLbl>
              <c:idx val="1391"/>
              <c:tx>
                <c:rich>
                  <a:bodyPr/>
                  <a:lstStyle/>
                  <a:p>
                    <a:r>
                      <a:rPr lang="en-US"/>
                      <a:t>Obs1408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B-46C3-44C3-9E8D-F26910FCE69E}"/>
                </c:ext>
              </c:extLst>
            </c:dLbl>
            <c:dLbl>
              <c:idx val="1392"/>
              <c:tx>
                <c:rich>
                  <a:bodyPr/>
                  <a:lstStyle/>
                  <a:p>
                    <a:r>
                      <a:rPr lang="en-US"/>
                      <a:t>Obs1409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C-46C3-44C3-9E8D-F26910FCE69E}"/>
                </c:ext>
              </c:extLst>
            </c:dLbl>
            <c:dLbl>
              <c:idx val="1393"/>
              <c:tx>
                <c:rich>
                  <a:bodyPr/>
                  <a:lstStyle/>
                  <a:p>
                    <a:r>
                      <a:rPr lang="en-US"/>
                      <a:t>Obs1410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D-46C3-44C3-9E8D-F26910FCE69E}"/>
                </c:ext>
              </c:extLst>
            </c:dLbl>
            <c:dLbl>
              <c:idx val="1394"/>
              <c:tx>
                <c:rich>
                  <a:bodyPr/>
                  <a:lstStyle/>
                  <a:p>
                    <a:r>
                      <a:rPr lang="en-US"/>
                      <a:t>Obs1411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E-46C3-44C3-9E8D-F26910FCE69E}"/>
                </c:ext>
              </c:extLst>
            </c:dLbl>
            <c:dLbl>
              <c:idx val="1395"/>
              <c:tx>
                <c:rich>
                  <a:bodyPr/>
                  <a:lstStyle/>
                  <a:p>
                    <a:r>
                      <a:rPr lang="en-US"/>
                      <a:t>Obs1412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7F-46C3-44C3-9E8D-F26910FCE69E}"/>
                </c:ext>
              </c:extLst>
            </c:dLbl>
            <c:dLbl>
              <c:idx val="1396"/>
              <c:tx>
                <c:rich>
                  <a:bodyPr/>
                  <a:lstStyle/>
                  <a:p>
                    <a:r>
                      <a:rPr lang="en-US"/>
                      <a:t>Obs1413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0-46C3-44C3-9E8D-F26910FCE69E}"/>
                </c:ext>
              </c:extLst>
            </c:dLbl>
            <c:dLbl>
              <c:idx val="1397"/>
              <c:tx>
                <c:rich>
                  <a:bodyPr/>
                  <a:lstStyle/>
                  <a:p>
                    <a:r>
                      <a:rPr lang="en-US"/>
                      <a:t>Obs1414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1-46C3-44C3-9E8D-F26910FCE69E}"/>
                </c:ext>
              </c:extLst>
            </c:dLbl>
            <c:dLbl>
              <c:idx val="1398"/>
              <c:tx>
                <c:rich>
                  <a:bodyPr/>
                  <a:lstStyle/>
                  <a:p>
                    <a:r>
                      <a:rPr lang="en-US"/>
                      <a:t>Obs1415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2-46C3-44C3-9E8D-F26910FCE69E}"/>
                </c:ext>
              </c:extLst>
            </c:dLbl>
            <c:dLbl>
              <c:idx val="1399"/>
              <c:tx>
                <c:rich>
                  <a:bodyPr/>
                  <a:lstStyle/>
                  <a:p>
                    <a:r>
                      <a:rPr lang="en-US"/>
                      <a:t>Obs1416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3-46C3-44C3-9E8D-F26910FCE69E}"/>
                </c:ext>
              </c:extLst>
            </c:dLbl>
            <c:dLbl>
              <c:idx val="1400"/>
              <c:tx>
                <c:rich>
                  <a:bodyPr/>
                  <a:lstStyle/>
                  <a:p>
                    <a:r>
                      <a:rPr lang="en-US"/>
                      <a:t>Obs1417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4-46C3-44C3-9E8D-F26910FCE69E}"/>
                </c:ext>
              </c:extLst>
            </c:dLbl>
            <c:dLbl>
              <c:idx val="1401"/>
              <c:tx>
                <c:rich>
                  <a:bodyPr/>
                  <a:lstStyle/>
                  <a:p>
                    <a:r>
                      <a:rPr lang="en-US"/>
                      <a:t>Obs1418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5-46C3-44C3-9E8D-F26910FCE69E}"/>
                </c:ext>
              </c:extLst>
            </c:dLbl>
            <c:dLbl>
              <c:idx val="1402"/>
              <c:tx>
                <c:rich>
                  <a:bodyPr/>
                  <a:lstStyle/>
                  <a:p>
                    <a:r>
                      <a:rPr lang="en-US"/>
                      <a:t>Obs1419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6-46C3-44C3-9E8D-F26910FCE69E}"/>
                </c:ext>
              </c:extLst>
            </c:dLbl>
            <c:dLbl>
              <c:idx val="1403"/>
              <c:tx>
                <c:rich>
                  <a:bodyPr/>
                  <a:lstStyle/>
                  <a:p>
                    <a:r>
                      <a:rPr lang="en-US"/>
                      <a:t>Obs1420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7-46C3-44C3-9E8D-F26910FCE69E}"/>
                </c:ext>
              </c:extLst>
            </c:dLbl>
            <c:dLbl>
              <c:idx val="1404"/>
              <c:tx>
                <c:rich>
                  <a:bodyPr/>
                  <a:lstStyle/>
                  <a:p>
                    <a:r>
                      <a:rPr lang="en-US"/>
                      <a:t>Obs1421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8-46C3-44C3-9E8D-F26910FCE69E}"/>
                </c:ext>
              </c:extLst>
            </c:dLbl>
            <c:dLbl>
              <c:idx val="1405"/>
              <c:tx>
                <c:rich>
                  <a:bodyPr/>
                  <a:lstStyle/>
                  <a:p>
                    <a:r>
                      <a:rPr lang="en-US"/>
                      <a:t>Obs1422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9-46C3-44C3-9E8D-F26910FCE69E}"/>
                </c:ext>
              </c:extLst>
            </c:dLbl>
            <c:dLbl>
              <c:idx val="1406"/>
              <c:tx>
                <c:rich>
                  <a:bodyPr/>
                  <a:lstStyle/>
                  <a:p>
                    <a:r>
                      <a:rPr lang="en-US"/>
                      <a:t>Obs1423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A-46C3-44C3-9E8D-F26910FCE69E}"/>
                </c:ext>
              </c:extLst>
            </c:dLbl>
            <c:dLbl>
              <c:idx val="1407"/>
              <c:tx>
                <c:rich>
                  <a:bodyPr/>
                  <a:lstStyle/>
                  <a:p>
                    <a:r>
                      <a:rPr lang="en-US"/>
                      <a:t>Obs1424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B-46C3-44C3-9E8D-F26910FCE69E}"/>
                </c:ext>
              </c:extLst>
            </c:dLbl>
            <c:dLbl>
              <c:idx val="1408"/>
              <c:tx>
                <c:rich>
                  <a:bodyPr/>
                  <a:lstStyle/>
                  <a:p>
                    <a:r>
                      <a:rPr lang="en-US"/>
                      <a:t>Obs1425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C-46C3-44C3-9E8D-F26910FCE69E}"/>
                </c:ext>
              </c:extLst>
            </c:dLbl>
            <c:dLbl>
              <c:idx val="1409"/>
              <c:tx>
                <c:rich>
                  <a:bodyPr/>
                  <a:lstStyle/>
                  <a:p>
                    <a:r>
                      <a:rPr lang="en-US"/>
                      <a:t>Obs1426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D-46C3-44C3-9E8D-F26910FCE69E}"/>
                </c:ext>
              </c:extLst>
            </c:dLbl>
            <c:dLbl>
              <c:idx val="1410"/>
              <c:tx>
                <c:rich>
                  <a:bodyPr/>
                  <a:lstStyle/>
                  <a:p>
                    <a:r>
                      <a:rPr lang="en-US"/>
                      <a:t>Obs1427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E-46C3-44C3-9E8D-F26910FCE69E}"/>
                </c:ext>
              </c:extLst>
            </c:dLbl>
            <c:dLbl>
              <c:idx val="1411"/>
              <c:tx>
                <c:rich>
                  <a:bodyPr/>
                  <a:lstStyle/>
                  <a:p>
                    <a:r>
                      <a:rPr lang="en-US"/>
                      <a:t>Obs1428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8F-46C3-44C3-9E8D-F26910FCE69E}"/>
                </c:ext>
              </c:extLst>
            </c:dLbl>
            <c:dLbl>
              <c:idx val="1412"/>
              <c:tx>
                <c:rich>
                  <a:bodyPr/>
                  <a:lstStyle/>
                  <a:p>
                    <a:r>
                      <a:rPr lang="en-US"/>
                      <a:t>Obs1429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0-46C3-44C3-9E8D-F26910FCE69E}"/>
                </c:ext>
              </c:extLst>
            </c:dLbl>
            <c:dLbl>
              <c:idx val="1413"/>
              <c:tx>
                <c:rich>
                  <a:bodyPr/>
                  <a:lstStyle/>
                  <a:p>
                    <a:r>
                      <a:rPr lang="en-US"/>
                      <a:t>Obs1430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1-46C3-44C3-9E8D-F26910FCE69E}"/>
                </c:ext>
              </c:extLst>
            </c:dLbl>
            <c:dLbl>
              <c:idx val="1414"/>
              <c:tx>
                <c:rich>
                  <a:bodyPr/>
                  <a:lstStyle/>
                  <a:p>
                    <a:r>
                      <a:rPr lang="en-US"/>
                      <a:t>Obs1431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2-46C3-44C3-9E8D-F26910FCE69E}"/>
                </c:ext>
              </c:extLst>
            </c:dLbl>
            <c:dLbl>
              <c:idx val="1415"/>
              <c:tx>
                <c:rich>
                  <a:bodyPr/>
                  <a:lstStyle/>
                  <a:p>
                    <a:r>
                      <a:rPr lang="en-US"/>
                      <a:t>Obs1432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3-46C3-44C3-9E8D-F26910FCE69E}"/>
                </c:ext>
              </c:extLst>
            </c:dLbl>
            <c:dLbl>
              <c:idx val="1416"/>
              <c:tx>
                <c:rich>
                  <a:bodyPr/>
                  <a:lstStyle/>
                  <a:p>
                    <a:r>
                      <a:rPr lang="en-US"/>
                      <a:t>Obs1433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4-46C3-44C3-9E8D-F26910FCE69E}"/>
                </c:ext>
              </c:extLst>
            </c:dLbl>
            <c:dLbl>
              <c:idx val="1417"/>
              <c:tx>
                <c:rich>
                  <a:bodyPr/>
                  <a:lstStyle/>
                  <a:p>
                    <a:r>
                      <a:rPr lang="en-US"/>
                      <a:t>Obs1434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5-46C3-44C3-9E8D-F26910FCE69E}"/>
                </c:ext>
              </c:extLst>
            </c:dLbl>
            <c:dLbl>
              <c:idx val="1418"/>
              <c:tx>
                <c:rich>
                  <a:bodyPr/>
                  <a:lstStyle/>
                  <a:p>
                    <a:r>
                      <a:rPr lang="en-US"/>
                      <a:t>Obs1435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6-46C3-44C3-9E8D-F26910FCE69E}"/>
                </c:ext>
              </c:extLst>
            </c:dLbl>
            <c:dLbl>
              <c:idx val="1419"/>
              <c:tx>
                <c:rich>
                  <a:bodyPr/>
                  <a:lstStyle/>
                  <a:p>
                    <a:r>
                      <a:rPr lang="en-US"/>
                      <a:t>Obs1436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7-46C3-44C3-9E8D-F26910FCE69E}"/>
                </c:ext>
              </c:extLst>
            </c:dLbl>
            <c:dLbl>
              <c:idx val="1420"/>
              <c:tx>
                <c:rich>
                  <a:bodyPr/>
                  <a:lstStyle/>
                  <a:p>
                    <a:r>
                      <a:rPr lang="en-US"/>
                      <a:t>Obs1437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8-46C3-44C3-9E8D-F26910FCE69E}"/>
                </c:ext>
              </c:extLst>
            </c:dLbl>
            <c:dLbl>
              <c:idx val="1421"/>
              <c:tx>
                <c:rich>
                  <a:bodyPr/>
                  <a:lstStyle/>
                  <a:p>
                    <a:r>
                      <a:rPr lang="en-US"/>
                      <a:t>Obs1438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9-46C3-44C3-9E8D-F26910FCE69E}"/>
                </c:ext>
              </c:extLst>
            </c:dLbl>
            <c:dLbl>
              <c:idx val="1422"/>
              <c:tx>
                <c:rich>
                  <a:bodyPr/>
                  <a:lstStyle/>
                  <a:p>
                    <a:r>
                      <a:rPr lang="en-US"/>
                      <a:t>Obs1439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A-46C3-44C3-9E8D-F26910FCE69E}"/>
                </c:ext>
              </c:extLst>
            </c:dLbl>
            <c:dLbl>
              <c:idx val="1423"/>
              <c:tx>
                <c:rich>
                  <a:bodyPr/>
                  <a:lstStyle/>
                  <a:p>
                    <a:r>
                      <a:rPr lang="en-US"/>
                      <a:t>Obs1440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B-46C3-44C3-9E8D-F26910FCE69E}"/>
                </c:ext>
              </c:extLst>
            </c:dLbl>
            <c:dLbl>
              <c:idx val="1424"/>
              <c:tx>
                <c:rich>
                  <a:bodyPr/>
                  <a:lstStyle/>
                  <a:p>
                    <a:r>
                      <a:rPr lang="en-US"/>
                      <a:t>Obs1441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C-46C3-44C3-9E8D-F26910FCE69E}"/>
                </c:ext>
              </c:extLst>
            </c:dLbl>
            <c:dLbl>
              <c:idx val="1425"/>
              <c:tx>
                <c:rich>
                  <a:bodyPr/>
                  <a:lstStyle/>
                  <a:p>
                    <a:r>
                      <a:rPr lang="en-US"/>
                      <a:t>Obs1442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D-46C3-44C3-9E8D-F26910FCE69E}"/>
                </c:ext>
              </c:extLst>
            </c:dLbl>
            <c:dLbl>
              <c:idx val="1426"/>
              <c:tx>
                <c:rich>
                  <a:bodyPr/>
                  <a:lstStyle/>
                  <a:p>
                    <a:r>
                      <a:rPr lang="en-US"/>
                      <a:t>Obs1443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E-46C3-44C3-9E8D-F26910FCE69E}"/>
                </c:ext>
              </c:extLst>
            </c:dLbl>
            <c:dLbl>
              <c:idx val="1427"/>
              <c:tx>
                <c:rich>
                  <a:bodyPr/>
                  <a:lstStyle/>
                  <a:p>
                    <a:r>
                      <a:rPr lang="en-US"/>
                      <a:t>Obs1444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9F-46C3-44C3-9E8D-F26910FCE69E}"/>
                </c:ext>
              </c:extLst>
            </c:dLbl>
            <c:dLbl>
              <c:idx val="1428"/>
              <c:tx>
                <c:rich>
                  <a:bodyPr/>
                  <a:lstStyle/>
                  <a:p>
                    <a:r>
                      <a:rPr lang="en-US"/>
                      <a:t>Obs1445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0-46C3-44C3-9E8D-F26910FCE69E}"/>
                </c:ext>
              </c:extLst>
            </c:dLbl>
            <c:dLbl>
              <c:idx val="1429"/>
              <c:tx>
                <c:rich>
                  <a:bodyPr/>
                  <a:lstStyle/>
                  <a:p>
                    <a:r>
                      <a:rPr lang="en-US"/>
                      <a:t>Obs1446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1-46C3-44C3-9E8D-F26910FCE69E}"/>
                </c:ext>
              </c:extLst>
            </c:dLbl>
            <c:dLbl>
              <c:idx val="1430"/>
              <c:tx>
                <c:rich>
                  <a:bodyPr/>
                  <a:lstStyle/>
                  <a:p>
                    <a:r>
                      <a:rPr lang="en-US"/>
                      <a:t>Obs1447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2-46C3-44C3-9E8D-F26910FCE69E}"/>
                </c:ext>
              </c:extLst>
            </c:dLbl>
            <c:dLbl>
              <c:idx val="1431"/>
              <c:tx>
                <c:rich>
                  <a:bodyPr/>
                  <a:lstStyle/>
                  <a:p>
                    <a:r>
                      <a:rPr lang="en-US"/>
                      <a:t>Obs1448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3-46C3-44C3-9E8D-F26910FCE69E}"/>
                </c:ext>
              </c:extLst>
            </c:dLbl>
            <c:dLbl>
              <c:idx val="1432"/>
              <c:tx>
                <c:rich>
                  <a:bodyPr/>
                  <a:lstStyle/>
                  <a:p>
                    <a:r>
                      <a:rPr lang="en-US"/>
                      <a:t>Obs1449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4-46C3-44C3-9E8D-F26910FCE69E}"/>
                </c:ext>
              </c:extLst>
            </c:dLbl>
            <c:dLbl>
              <c:idx val="1433"/>
              <c:tx>
                <c:rich>
                  <a:bodyPr/>
                  <a:lstStyle/>
                  <a:p>
                    <a:r>
                      <a:rPr lang="en-US"/>
                      <a:t>Obs1450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5-46C3-44C3-9E8D-F26910FCE69E}"/>
                </c:ext>
              </c:extLst>
            </c:dLbl>
            <c:dLbl>
              <c:idx val="1434"/>
              <c:tx>
                <c:rich>
                  <a:bodyPr/>
                  <a:lstStyle/>
                  <a:p>
                    <a:r>
                      <a:rPr lang="en-US"/>
                      <a:t>Obs1451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6-46C3-44C3-9E8D-F26910FCE69E}"/>
                </c:ext>
              </c:extLst>
            </c:dLbl>
            <c:dLbl>
              <c:idx val="1435"/>
              <c:tx>
                <c:rich>
                  <a:bodyPr/>
                  <a:lstStyle/>
                  <a:p>
                    <a:r>
                      <a:rPr lang="en-US"/>
                      <a:t>Obs1452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7-46C3-44C3-9E8D-F26910FCE69E}"/>
                </c:ext>
              </c:extLst>
            </c:dLbl>
            <c:dLbl>
              <c:idx val="1436"/>
              <c:tx>
                <c:rich>
                  <a:bodyPr/>
                  <a:lstStyle/>
                  <a:p>
                    <a:r>
                      <a:rPr lang="en-US"/>
                      <a:t>Obs1453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8-46C3-44C3-9E8D-F26910FCE69E}"/>
                </c:ext>
              </c:extLst>
            </c:dLbl>
            <c:dLbl>
              <c:idx val="1437"/>
              <c:tx>
                <c:rich>
                  <a:bodyPr/>
                  <a:lstStyle/>
                  <a:p>
                    <a:r>
                      <a:rPr lang="en-US"/>
                      <a:t>Obs1454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9-46C3-44C3-9E8D-F26910FCE69E}"/>
                </c:ext>
              </c:extLst>
            </c:dLbl>
            <c:dLbl>
              <c:idx val="1438"/>
              <c:tx>
                <c:rich>
                  <a:bodyPr/>
                  <a:lstStyle/>
                  <a:p>
                    <a:r>
                      <a:rPr lang="en-US"/>
                      <a:t>Obs1455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A-46C3-44C3-9E8D-F26910FCE69E}"/>
                </c:ext>
              </c:extLst>
            </c:dLbl>
            <c:dLbl>
              <c:idx val="1439"/>
              <c:tx>
                <c:rich>
                  <a:bodyPr/>
                  <a:lstStyle/>
                  <a:p>
                    <a:r>
                      <a:rPr lang="en-US"/>
                      <a:t>Obs1456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B-46C3-44C3-9E8D-F26910FCE69E}"/>
                </c:ext>
              </c:extLst>
            </c:dLbl>
            <c:dLbl>
              <c:idx val="1440"/>
              <c:tx>
                <c:rich>
                  <a:bodyPr/>
                  <a:lstStyle/>
                  <a:p>
                    <a:r>
                      <a:rPr lang="en-US"/>
                      <a:t>Obs1457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C-46C3-44C3-9E8D-F26910FCE69E}"/>
                </c:ext>
              </c:extLst>
            </c:dLbl>
            <c:dLbl>
              <c:idx val="1441"/>
              <c:tx>
                <c:rich>
                  <a:bodyPr/>
                  <a:lstStyle/>
                  <a:p>
                    <a:r>
                      <a:rPr lang="en-US"/>
                      <a:t>Obs1458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D-46C3-44C3-9E8D-F26910FCE69E}"/>
                </c:ext>
              </c:extLst>
            </c:dLbl>
            <c:dLbl>
              <c:idx val="1442"/>
              <c:tx>
                <c:rich>
                  <a:bodyPr/>
                  <a:lstStyle/>
                  <a:p>
                    <a:r>
                      <a:rPr lang="en-US"/>
                      <a:t>Obs1459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E-46C3-44C3-9E8D-F26910FCE69E}"/>
                </c:ext>
              </c:extLst>
            </c:dLbl>
            <c:dLbl>
              <c:idx val="1443"/>
              <c:tx>
                <c:rich>
                  <a:bodyPr/>
                  <a:lstStyle/>
                  <a:p>
                    <a:r>
                      <a:rPr lang="en-US"/>
                      <a:t>Obs1460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AF-46C3-44C3-9E8D-F26910FCE69E}"/>
                </c:ext>
              </c:extLst>
            </c:dLbl>
            <c:dLbl>
              <c:idx val="1444"/>
              <c:tx>
                <c:rich>
                  <a:bodyPr/>
                  <a:lstStyle/>
                  <a:p>
                    <a:r>
                      <a:rPr lang="en-US"/>
                      <a:t>Obs1461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0-46C3-44C3-9E8D-F26910FCE69E}"/>
                </c:ext>
              </c:extLst>
            </c:dLbl>
            <c:dLbl>
              <c:idx val="1445"/>
              <c:tx>
                <c:rich>
                  <a:bodyPr/>
                  <a:lstStyle/>
                  <a:p>
                    <a:r>
                      <a:rPr lang="en-US"/>
                      <a:t>Obs1462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1-46C3-44C3-9E8D-F26910FCE69E}"/>
                </c:ext>
              </c:extLst>
            </c:dLbl>
            <c:dLbl>
              <c:idx val="1446"/>
              <c:tx>
                <c:rich>
                  <a:bodyPr/>
                  <a:lstStyle/>
                  <a:p>
                    <a:r>
                      <a:rPr lang="en-US"/>
                      <a:t>Obs1463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2-46C3-44C3-9E8D-F26910FCE69E}"/>
                </c:ext>
              </c:extLst>
            </c:dLbl>
            <c:dLbl>
              <c:idx val="1447"/>
              <c:tx>
                <c:rich>
                  <a:bodyPr/>
                  <a:lstStyle/>
                  <a:p>
                    <a:r>
                      <a:rPr lang="en-US"/>
                      <a:t>Obs1464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3-46C3-44C3-9E8D-F26910FCE69E}"/>
                </c:ext>
              </c:extLst>
            </c:dLbl>
            <c:dLbl>
              <c:idx val="1448"/>
              <c:tx>
                <c:rich>
                  <a:bodyPr/>
                  <a:lstStyle/>
                  <a:p>
                    <a:r>
                      <a:rPr lang="en-US"/>
                      <a:t>Obs1465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4-46C3-44C3-9E8D-F26910FCE69E}"/>
                </c:ext>
              </c:extLst>
            </c:dLbl>
            <c:dLbl>
              <c:idx val="1449"/>
              <c:tx>
                <c:rich>
                  <a:bodyPr/>
                  <a:lstStyle/>
                  <a:p>
                    <a:r>
                      <a:rPr lang="en-US"/>
                      <a:t>Obs1466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5-46C3-44C3-9E8D-F26910FCE69E}"/>
                </c:ext>
              </c:extLst>
            </c:dLbl>
            <c:dLbl>
              <c:idx val="1450"/>
              <c:tx>
                <c:rich>
                  <a:bodyPr/>
                  <a:lstStyle/>
                  <a:p>
                    <a:r>
                      <a:rPr lang="en-US"/>
                      <a:t>Obs1467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6-46C3-44C3-9E8D-F26910FCE69E}"/>
                </c:ext>
              </c:extLst>
            </c:dLbl>
            <c:dLbl>
              <c:idx val="1451"/>
              <c:tx>
                <c:rich>
                  <a:bodyPr/>
                  <a:lstStyle/>
                  <a:p>
                    <a:r>
                      <a:rPr lang="en-US"/>
                      <a:t>Obs1468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7-46C3-44C3-9E8D-F26910FCE69E}"/>
                </c:ext>
              </c:extLst>
            </c:dLbl>
            <c:dLbl>
              <c:idx val="1452"/>
              <c:tx>
                <c:rich>
                  <a:bodyPr/>
                  <a:lstStyle/>
                  <a:p>
                    <a:r>
                      <a:rPr lang="en-US"/>
                      <a:t>Obs1469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8-46C3-44C3-9E8D-F26910FCE69E}"/>
                </c:ext>
              </c:extLst>
            </c:dLbl>
            <c:dLbl>
              <c:idx val="1453"/>
              <c:tx>
                <c:rich>
                  <a:bodyPr/>
                  <a:lstStyle/>
                  <a:p>
                    <a:r>
                      <a:rPr lang="en-US"/>
                      <a:t>Obs1470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9-46C3-44C3-9E8D-F26910FCE69E}"/>
                </c:ext>
              </c:extLst>
            </c:dLbl>
            <c:dLbl>
              <c:idx val="1454"/>
              <c:tx>
                <c:rich>
                  <a:bodyPr/>
                  <a:lstStyle/>
                  <a:p>
                    <a:r>
                      <a:rPr lang="en-US"/>
                      <a:t>Obs1471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A-46C3-44C3-9E8D-F26910FCE69E}"/>
                </c:ext>
              </c:extLst>
            </c:dLbl>
            <c:dLbl>
              <c:idx val="1455"/>
              <c:tx>
                <c:rich>
                  <a:bodyPr/>
                  <a:lstStyle/>
                  <a:p>
                    <a:r>
                      <a:rPr lang="en-US"/>
                      <a:t>Obs1472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B-46C3-44C3-9E8D-F26910FCE69E}"/>
                </c:ext>
              </c:extLst>
            </c:dLbl>
            <c:dLbl>
              <c:idx val="1456"/>
              <c:tx>
                <c:rich>
                  <a:bodyPr/>
                  <a:lstStyle/>
                  <a:p>
                    <a:r>
                      <a:rPr lang="en-US"/>
                      <a:t>Obs1473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C-46C3-44C3-9E8D-F26910FCE69E}"/>
                </c:ext>
              </c:extLst>
            </c:dLbl>
            <c:dLbl>
              <c:idx val="1457"/>
              <c:tx>
                <c:rich>
                  <a:bodyPr/>
                  <a:lstStyle/>
                  <a:p>
                    <a:r>
                      <a:rPr lang="en-US"/>
                      <a:t>Obs1475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D-46C3-44C3-9E8D-F26910FCE69E}"/>
                </c:ext>
              </c:extLst>
            </c:dLbl>
            <c:dLbl>
              <c:idx val="1458"/>
              <c:tx>
                <c:rich>
                  <a:bodyPr/>
                  <a:lstStyle/>
                  <a:p>
                    <a:r>
                      <a:rPr lang="en-US"/>
                      <a:t>Obs1476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E-46C3-44C3-9E8D-F26910FCE69E}"/>
                </c:ext>
              </c:extLst>
            </c:dLbl>
            <c:dLbl>
              <c:idx val="1459"/>
              <c:tx>
                <c:rich>
                  <a:bodyPr/>
                  <a:lstStyle/>
                  <a:p>
                    <a:r>
                      <a:rPr lang="en-US"/>
                      <a:t>Obs1477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BF-46C3-44C3-9E8D-F26910FCE69E}"/>
                </c:ext>
              </c:extLst>
            </c:dLbl>
            <c:dLbl>
              <c:idx val="1460"/>
              <c:tx>
                <c:rich>
                  <a:bodyPr/>
                  <a:lstStyle/>
                  <a:p>
                    <a:r>
                      <a:rPr lang="en-US"/>
                      <a:t>Obs1478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0-46C3-44C3-9E8D-F26910FCE69E}"/>
                </c:ext>
              </c:extLst>
            </c:dLbl>
            <c:dLbl>
              <c:idx val="1461"/>
              <c:tx>
                <c:rich>
                  <a:bodyPr/>
                  <a:lstStyle/>
                  <a:p>
                    <a:r>
                      <a:rPr lang="en-US"/>
                      <a:t>Obs1479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1-46C3-44C3-9E8D-F26910FCE69E}"/>
                </c:ext>
              </c:extLst>
            </c:dLbl>
            <c:dLbl>
              <c:idx val="1462"/>
              <c:tx>
                <c:rich>
                  <a:bodyPr/>
                  <a:lstStyle/>
                  <a:p>
                    <a:r>
                      <a:rPr lang="en-US"/>
                      <a:t>Obs1480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2-46C3-44C3-9E8D-F26910FCE69E}"/>
                </c:ext>
              </c:extLst>
            </c:dLbl>
            <c:dLbl>
              <c:idx val="1463"/>
              <c:tx>
                <c:rich>
                  <a:bodyPr/>
                  <a:lstStyle/>
                  <a:p>
                    <a:r>
                      <a:rPr lang="en-US"/>
                      <a:t>Obs1481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3-46C3-44C3-9E8D-F26910FCE69E}"/>
                </c:ext>
              </c:extLst>
            </c:dLbl>
            <c:dLbl>
              <c:idx val="1464"/>
              <c:tx>
                <c:rich>
                  <a:bodyPr/>
                  <a:lstStyle/>
                  <a:p>
                    <a:r>
                      <a:rPr lang="en-US"/>
                      <a:t>Obs1482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4-46C3-44C3-9E8D-F26910FCE69E}"/>
                </c:ext>
              </c:extLst>
            </c:dLbl>
            <c:dLbl>
              <c:idx val="1465"/>
              <c:tx>
                <c:rich>
                  <a:bodyPr/>
                  <a:lstStyle/>
                  <a:p>
                    <a:r>
                      <a:rPr lang="en-US"/>
                      <a:t>Obs1483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5-46C3-44C3-9E8D-F26910FCE69E}"/>
                </c:ext>
              </c:extLst>
            </c:dLbl>
            <c:dLbl>
              <c:idx val="1466"/>
              <c:tx>
                <c:rich>
                  <a:bodyPr/>
                  <a:lstStyle/>
                  <a:p>
                    <a:r>
                      <a:rPr lang="en-US"/>
                      <a:t>Obs1484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6-46C3-44C3-9E8D-F26910FCE69E}"/>
                </c:ext>
              </c:extLst>
            </c:dLbl>
            <c:dLbl>
              <c:idx val="1467"/>
              <c:tx>
                <c:rich>
                  <a:bodyPr/>
                  <a:lstStyle/>
                  <a:p>
                    <a:r>
                      <a:rPr lang="en-US"/>
                      <a:t>Obs1485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7-46C3-44C3-9E8D-F26910FCE69E}"/>
                </c:ext>
              </c:extLst>
            </c:dLbl>
            <c:dLbl>
              <c:idx val="1468"/>
              <c:tx>
                <c:rich>
                  <a:bodyPr/>
                  <a:lstStyle/>
                  <a:p>
                    <a:r>
                      <a:rPr lang="en-US"/>
                      <a:t>Obs1486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8-46C3-44C3-9E8D-F26910FCE69E}"/>
                </c:ext>
              </c:extLst>
            </c:dLbl>
            <c:dLbl>
              <c:idx val="1469"/>
              <c:tx>
                <c:rich>
                  <a:bodyPr/>
                  <a:lstStyle/>
                  <a:p>
                    <a:r>
                      <a:rPr lang="en-US"/>
                      <a:t>Obs1487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9-46C3-44C3-9E8D-F26910FCE69E}"/>
                </c:ext>
              </c:extLst>
            </c:dLbl>
            <c:dLbl>
              <c:idx val="1470"/>
              <c:tx>
                <c:rich>
                  <a:bodyPr/>
                  <a:lstStyle/>
                  <a:p>
                    <a:r>
                      <a:rPr lang="en-US"/>
                      <a:t>Obs1488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A-46C3-44C3-9E8D-F26910FCE69E}"/>
                </c:ext>
              </c:extLst>
            </c:dLbl>
            <c:dLbl>
              <c:idx val="1471"/>
              <c:tx>
                <c:rich>
                  <a:bodyPr/>
                  <a:lstStyle/>
                  <a:p>
                    <a:r>
                      <a:rPr lang="en-US"/>
                      <a:t>Obs1489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B-46C3-44C3-9E8D-F26910FCE69E}"/>
                </c:ext>
              </c:extLst>
            </c:dLbl>
            <c:dLbl>
              <c:idx val="1472"/>
              <c:tx>
                <c:rich>
                  <a:bodyPr/>
                  <a:lstStyle/>
                  <a:p>
                    <a:r>
                      <a:rPr lang="en-US"/>
                      <a:t>Obs1490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C-46C3-44C3-9E8D-F26910FCE69E}"/>
                </c:ext>
              </c:extLst>
            </c:dLbl>
            <c:dLbl>
              <c:idx val="1473"/>
              <c:tx>
                <c:rich>
                  <a:bodyPr/>
                  <a:lstStyle/>
                  <a:p>
                    <a:r>
                      <a:rPr lang="en-US"/>
                      <a:t>Obs1491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D-46C3-44C3-9E8D-F26910FCE69E}"/>
                </c:ext>
              </c:extLst>
            </c:dLbl>
            <c:dLbl>
              <c:idx val="1474"/>
              <c:tx>
                <c:rich>
                  <a:bodyPr/>
                  <a:lstStyle/>
                  <a:p>
                    <a:r>
                      <a:rPr lang="en-US"/>
                      <a:t>Obs1492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E-46C3-44C3-9E8D-F26910FCE69E}"/>
                </c:ext>
              </c:extLst>
            </c:dLbl>
            <c:dLbl>
              <c:idx val="1475"/>
              <c:tx>
                <c:rich>
                  <a:bodyPr/>
                  <a:lstStyle/>
                  <a:p>
                    <a:r>
                      <a:rPr lang="en-US"/>
                      <a:t>Obs1493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CF-46C3-44C3-9E8D-F26910FCE69E}"/>
                </c:ext>
              </c:extLst>
            </c:dLbl>
            <c:dLbl>
              <c:idx val="1476"/>
              <c:tx>
                <c:rich>
                  <a:bodyPr/>
                  <a:lstStyle/>
                  <a:p>
                    <a:r>
                      <a:rPr lang="en-US"/>
                      <a:t>Obs1494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0-46C3-44C3-9E8D-F26910FCE69E}"/>
                </c:ext>
              </c:extLst>
            </c:dLbl>
            <c:dLbl>
              <c:idx val="1477"/>
              <c:tx>
                <c:rich>
                  <a:bodyPr/>
                  <a:lstStyle/>
                  <a:p>
                    <a:r>
                      <a:rPr lang="en-US"/>
                      <a:t>Obs1495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1-46C3-44C3-9E8D-F26910FCE69E}"/>
                </c:ext>
              </c:extLst>
            </c:dLbl>
            <c:dLbl>
              <c:idx val="1478"/>
              <c:tx>
                <c:rich>
                  <a:bodyPr/>
                  <a:lstStyle/>
                  <a:p>
                    <a:r>
                      <a:rPr lang="en-US"/>
                      <a:t>Obs1496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2-46C3-44C3-9E8D-F26910FCE69E}"/>
                </c:ext>
              </c:extLst>
            </c:dLbl>
            <c:dLbl>
              <c:idx val="1479"/>
              <c:tx>
                <c:rich>
                  <a:bodyPr/>
                  <a:lstStyle/>
                  <a:p>
                    <a:r>
                      <a:rPr lang="en-US"/>
                      <a:t>Obs1497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3-46C3-44C3-9E8D-F26910FCE69E}"/>
                </c:ext>
              </c:extLst>
            </c:dLbl>
            <c:dLbl>
              <c:idx val="1480"/>
              <c:tx>
                <c:rich>
                  <a:bodyPr/>
                  <a:lstStyle/>
                  <a:p>
                    <a:r>
                      <a:rPr lang="en-US"/>
                      <a:t>Obs1498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4-46C3-44C3-9E8D-F26910FCE69E}"/>
                </c:ext>
              </c:extLst>
            </c:dLbl>
            <c:dLbl>
              <c:idx val="1481"/>
              <c:tx>
                <c:rich>
                  <a:bodyPr/>
                  <a:lstStyle/>
                  <a:p>
                    <a:r>
                      <a:rPr lang="en-US"/>
                      <a:t>Obs1499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5-46C3-44C3-9E8D-F26910FCE69E}"/>
                </c:ext>
              </c:extLst>
            </c:dLbl>
            <c:dLbl>
              <c:idx val="1482"/>
              <c:tx>
                <c:rich>
                  <a:bodyPr/>
                  <a:lstStyle/>
                  <a:p>
                    <a:r>
                      <a:rPr lang="en-US"/>
                      <a:t>Obs1500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6-46C3-44C3-9E8D-F26910FCE69E}"/>
                </c:ext>
              </c:extLst>
            </c:dLbl>
            <c:dLbl>
              <c:idx val="1483"/>
              <c:tx>
                <c:rich>
                  <a:bodyPr/>
                  <a:lstStyle/>
                  <a:p>
                    <a:r>
                      <a:rPr lang="en-US"/>
                      <a:t>Obs1501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7-46C3-44C3-9E8D-F26910FCE69E}"/>
                </c:ext>
              </c:extLst>
            </c:dLbl>
            <c:dLbl>
              <c:idx val="1484"/>
              <c:tx>
                <c:rich>
                  <a:bodyPr/>
                  <a:lstStyle/>
                  <a:p>
                    <a:r>
                      <a:rPr lang="en-US"/>
                      <a:t>Obs1502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8-46C3-44C3-9E8D-F26910FCE69E}"/>
                </c:ext>
              </c:extLst>
            </c:dLbl>
            <c:dLbl>
              <c:idx val="1485"/>
              <c:tx>
                <c:rich>
                  <a:bodyPr/>
                  <a:lstStyle/>
                  <a:p>
                    <a:r>
                      <a:rPr lang="en-US"/>
                      <a:t>Obs1503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9-46C3-44C3-9E8D-F26910FCE69E}"/>
                </c:ext>
              </c:extLst>
            </c:dLbl>
            <c:dLbl>
              <c:idx val="1486"/>
              <c:tx>
                <c:rich>
                  <a:bodyPr/>
                  <a:lstStyle/>
                  <a:p>
                    <a:r>
                      <a:rPr lang="en-US"/>
                      <a:t>Obs1504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A-46C3-44C3-9E8D-F26910FCE69E}"/>
                </c:ext>
              </c:extLst>
            </c:dLbl>
            <c:dLbl>
              <c:idx val="1487"/>
              <c:tx>
                <c:rich>
                  <a:bodyPr/>
                  <a:lstStyle/>
                  <a:p>
                    <a:r>
                      <a:rPr lang="en-US"/>
                      <a:t>Obs1505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B-46C3-44C3-9E8D-F26910FCE69E}"/>
                </c:ext>
              </c:extLst>
            </c:dLbl>
            <c:dLbl>
              <c:idx val="1488"/>
              <c:tx>
                <c:rich>
                  <a:bodyPr/>
                  <a:lstStyle/>
                  <a:p>
                    <a:r>
                      <a:rPr lang="en-US"/>
                      <a:t>Obs1506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C-46C3-44C3-9E8D-F26910FCE69E}"/>
                </c:ext>
              </c:extLst>
            </c:dLbl>
            <c:dLbl>
              <c:idx val="1489"/>
              <c:tx>
                <c:rich>
                  <a:bodyPr/>
                  <a:lstStyle/>
                  <a:p>
                    <a:r>
                      <a:rPr lang="en-US"/>
                      <a:t>Obs1507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D-46C3-44C3-9E8D-F26910FCE69E}"/>
                </c:ext>
              </c:extLst>
            </c:dLbl>
            <c:dLbl>
              <c:idx val="1490"/>
              <c:tx>
                <c:rich>
                  <a:bodyPr/>
                  <a:lstStyle/>
                  <a:p>
                    <a:r>
                      <a:rPr lang="en-US"/>
                      <a:t>Obs1508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E-46C3-44C3-9E8D-F26910FCE69E}"/>
                </c:ext>
              </c:extLst>
            </c:dLbl>
            <c:dLbl>
              <c:idx val="1491"/>
              <c:tx>
                <c:rich>
                  <a:bodyPr/>
                  <a:lstStyle/>
                  <a:p>
                    <a:r>
                      <a:rPr lang="en-US"/>
                      <a:t>Obs1509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DF-46C3-44C3-9E8D-F26910FCE69E}"/>
                </c:ext>
              </c:extLst>
            </c:dLbl>
            <c:dLbl>
              <c:idx val="1492"/>
              <c:tx>
                <c:rich>
                  <a:bodyPr/>
                  <a:lstStyle/>
                  <a:p>
                    <a:r>
                      <a:rPr lang="en-US"/>
                      <a:t>Obs1510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0-46C3-44C3-9E8D-F26910FCE69E}"/>
                </c:ext>
              </c:extLst>
            </c:dLbl>
            <c:dLbl>
              <c:idx val="1493"/>
              <c:tx>
                <c:rich>
                  <a:bodyPr/>
                  <a:lstStyle/>
                  <a:p>
                    <a:r>
                      <a:rPr lang="en-US"/>
                      <a:t>Obs1511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1-46C3-44C3-9E8D-F26910FCE69E}"/>
                </c:ext>
              </c:extLst>
            </c:dLbl>
            <c:dLbl>
              <c:idx val="1494"/>
              <c:tx>
                <c:rich>
                  <a:bodyPr/>
                  <a:lstStyle/>
                  <a:p>
                    <a:r>
                      <a:rPr lang="en-US"/>
                      <a:t>Obs1512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2-46C3-44C3-9E8D-F26910FCE69E}"/>
                </c:ext>
              </c:extLst>
            </c:dLbl>
            <c:dLbl>
              <c:idx val="1495"/>
              <c:tx>
                <c:rich>
                  <a:bodyPr/>
                  <a:lstStyle/>
                  <a:p>
                    <a:r>
                      <a:rPr lang="en-US"/>
                      <a:t>Obs1513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3-46C3-44C3-9E8D-F26910FCE69E}"/>
                </c:ext>
              </c:extLst>
            </c:dLbl>
            <c:dLbl>
              <c:idx val="1496"/>
              <c:tx>
                <c:rich>
                  <a:bodyPr/>
                  <a:lstStyle/>
                  <a:p>
                    <a:r>
                      <a:rPr lang="en-US"/>
                      <a:t>Obs1514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4-46C3-44C3-9E8D-F26910FCE69E}"/>
                </c:ext>
              </c:extLst>
            </c:dLbl>
            <c:dLbl>
              <c:idx val="1497"/>
              <c:tx>
                <c:rich>
                  <a:bodyPr/>
                  <a:lstStyle/>
                  <a:p>
                    <a:r>
                      <a:rPr lang="en-US"/>
                      <a:t>Obs1515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5-46C3-44C3-9E8D-F26910FCE69E}"/>
                </c:ext>
              </c:extLst>
            </c:dLbl>
            <c:dLbl>
              <c:idx val="1498"/>
              <c:tx>
                <c:rich>
                  <a:bodyPr/>
                  <a:lstStyle/>
                  <a:p>
                    <a:r>
                      <a:rPr lang="en-US"/>
                      <a:t>Obs1516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6-46C3-44C3-9E8D-F26910FCE69E}"/>
                </c:ext>
              </c:extLst>
            </c:dLbl>
            <c:dLbl>
              <c:idx val="1499"/>
              <c:tx>
                <c:rich>
                  <a:bodyPr/>
                  <a:lstStyle/>
                  <a:p>
                    <a:r>
                      <a:rPr lang="en-US"/>
                      <a:t>Obs1517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7-46C3-44C3-9E8D-F26910FCE69E}"/>
                </c:ext>
              </c:extLst>
            </c:dLbl>
            <c:dLbl>
              <c:idx val="1500"/>
              <c:tx>
                <c:rich>
                  <a:bodyPr/>
                  <a:lstStyle/>
                  <a:p>
                    <a:r>
                      <a:rPr lang="en-US"/>
                      <a:t>Obs1518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8-46C3-44C3-9E8D-F26910FCE69E}"/>
                </c:ext>
              </c:extLst>
            </c:dLbl>
            <c:dLbl>
              <c:idx val="1501"/>
              <c:tx>
                <c:rich>
                  <a:bodyPr/>
                  <a:lstStyle/>
                  <a:p>
                    <a:r>
                      <a:rPr lang="en-US"/>
                      <a:t>Obs1519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9-46C3-44C3-9E8D-F26910FCE69E}"/>
                </c:ext>
              </c:extLst>
            </c:dLbl>
            <c:dLbl>
              <c:idx val="1502"/>
              <c:tx>
                <c:rich>
                  <a:bodyPr/>
                  <a:lstStyle/>
                  <a:p>
                    <a:r>
                      <a:rPr lang="en-US"/>
                      <a:t>Obs1520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A-46C3-44C3-9E8D-F26910FCE69E}"/>
                </c:ext>
              </c:extLst>
            </c:dLbl>
            <c:dLbl>
              <c:idx val="1503"/>
              <c:tx>
                <c:rich>
                  <a:bodyPr/>
                  <a:lstStyle/>
                  <a:p>
                    <a:r>
                      <a:rPr lang="en-US"/>
                      <a:t>Obs1521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B-46C3-44C3-9E8D-F26910FCE69E}"/>
                </c:ext>
              </c:extLst>
            </c:dLbl>
            <c:dLbl>
              <c:idx val="1504"/>
              <c:tx>
                <c:rich>
                  <a:bodyPr/>
                  <a:lstStyle/>
                  <a:p>
                    <a:r>
                      <a:rPr lang="en-US"/>
                      <a:t>Obs1522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C-46C3-44C3-9E8D-F26910FCE69E}"/>
                </c:ext>
              </c:extLst>
            </c:dLbl>
            <c:dLbl>
              <c:idx val="1505"/>
              <c:tx>
                <c:rich>
                  <a:bodyPr/>
                  <a:lstStyle/>
                  <a:p>
                    <a:r>
                      <a:rPr lang="en-US"/>
                      <a:t>Obs1523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D-46C3-44C3-9E8D-F26910FCE69E}"/>
                </c:ext>
              </c:extLst>
            </c:dLbl>
            <c:dLbl>
              <c:idx val="1506"/>
              <c:tx>
                <c:rich>
                  <a:bodyPr/>
                  <a:lstStyle/>
                  <a:p>
                    <a:r>
                      <a:rPr lang="en-US"/>
                      <a:t>Obs1524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E-46C3-44C3-9E8D-F26910FCE69E}"/>
                </c:ext>
              </c:extLst>
            </c:dLbl>
            <c:dLbl>
              <c:idx val="1507"/>
              <c:tx>
                <c:rich>
                  <a:bodyPr/>
                  <a:lstStyle/>
                  <a:p>
                    <a:r>
                      <a:rPr lang="en-US"/>
                      <a:t>Obs1525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EF-46C3-44C3-9E8D-F26910FCE69E}"/>
                </c:ext>
              </c:extLst>
            </c:dLbl>
            <c:dLbl>
              <c:idx val="1508"/>
              <c:tx>
                <c:rich>
                  <a:bodyPr/>
                  <a:lstStyle/>
                  <a:p>
                    <a:r>
                      <a:rPr lang="en-US"/>
                      <a:t>Obs1526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0-46C3-44C3-9E8D-F26910FCE69E}"/>
                </c:ext>
              </c:extLst>
            </c:dLbl>
            <c:dLbl>
              <c:idx val="1509"/>
              <c:tx>
                <c:rich>
                  <a:bodyPr/>
                  <a:lstStyle/>
                  <a:p>
                    <a:r>
                      <a:rPr lang="en-US"/>
                      <a:t>Obs1527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1-46C3-44C3-9E8D-F26910FCE69E}"/>
                </c:ext>
              </c:extLst>
            </c:dLbl>
            <c:dLbl>
              <c:idx val="1510"/>
              <c:tx>
                <c:rich>
                  <a:bodyPr/>
                  <a:lstStyle/>
                  <a:p>
                    <a:r>
                      <a:rPr lang="en-US"/>
                      <a:t>Obs1528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2-46C3-44C3-9E8D-F26910FCE69E}"/>
                </c:ext>
              </c:extLst>
            </c:dLbl>
            <c:dLbl>
              <c:idx val="1511"/>
              <c:tx>
                <c:rich>
                  <a:bodyPr/>
                  <a:lstStyle/>
                  <a:p>
                    <a:r>
                      <a:rPr lang="en-US"/>
                      <a:t>Obs1529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3-46C3-44C3-9E8D-F26910FCE69E}"/>
                </c:ext>
              </c:extLst>
            </c:dLbl>
            <c:dLbl>
              <c:idx val="1512"/>
              <c:tx>
                <c:rich>
                  <a:bodyPr/>
                  <a:lstStyle/>
                  <a:p>
                    <a:r>
                      <a:rPr lang="en-US"/>
                      <a:t>Obs1530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4-46C3-44C3-9E8D-F26910FCE69E}"/>
                </c:ext>
              </c:extLst>
            </c:dLbl>
            <c:dLbl>
              <c:idx val="1513"/>
              <c:tx>
                <c:rich>
                  <a:bodyPr/>
                  <a:lstStyle/>
                  <a:p>
                    <a:r>
                      <a:rPr lang="en-US"/>
                      <a:t>Obs1531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5-46C3-44C3-9E8D-F26910FCE69E}"/>
                </c:ext>
              </c:extLst>
            </c:dLbl>
            <c:dLbl>
              <c:idx val="1514"/>
              <c:tx>
                <c:rich>
                  <a:bodyPr/>
                  <a:lstStyle/>
                  <a:p>
                    <a:r>
                      <a:rPr lang="en-US"/>
                      <a:t>Obs1532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6-46C3-44C3-9E8D-F26910FCE69E}"/>
                </c:ext>
              </c:extLst>
            </c:dLbl>
            <c:dLbl>
              <c:idx val="1515"/>
              <c:tx>
                <c:rich>
                  <a:bodyPr/>
                  <a:lstStyle/>
                  <a:p>
                    <a:r>
                      <a:rPr lang="en-US"/>
                      <a:t>Obs1533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7-46C3-44C3-9E8D-F26910FCE69E}"/>
                </c:ext>
              </c:extLst>
            </c:dLbl>
            <c:dLbl>
              <c:idx val="1516"/>
              <c:tx>
                <c:rich>
                  <a:bodyPr/>
                  <a:lstStyle/>
                  <a:p>
                    <a:r>
                      <a:rPr lang="en-US"/>
                      <a:t>Obs1534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8-46C3-44C3-9E8D-F26910FCE69E}"/>
                </c:ext>
              </c:extLst>
            </c:dLbl>
            <c:dLbl>
              <c:idx val="1517"/>
              <c:tx>
                <c:rich>
                  <a:bodyPr/>
                  <a:lstStyle/>
                  <a:p>
                    <a:r>
                      <a:rPr lang="en-US"/>
                      <a:t>Obs1535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9-46C3-44C3-9E8D-F26910FCE69E}"/>
                </c:ext>
              </c:extLst>
            </c:dLbl>
            <c:dLbl>
              <c:idx val="1518"/>
              <c:tx>
                <c:rich>
                  <a:bodyPr/>
                  <a:lstStyle/>
                  <a:p>
                    <a:r>
                      <a:rPr lang="en-US"/>
                      <a:t>Obs1536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A-46C3-44C3-9E8D-F26910FCE69E}"/>
                </c:ext>
              </c:extLst>
            </c:dLbl>
            <c:dLbl>
              <c:idx val="1519"/>
              <c:tx>
                <c:rich>
                  <a:bodyPr/>
                  <a:lstStyle/>
                  <a:p>
                    <a:r>
                      <a:rPr lang="en-US"/>
                      <a:t>Obs1537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B-46C3-44C3-9E8D-F26910FCE69E}"/>
                </c:ext>
              </c:extLst>
            </c:dLbl>
            <c:dLbl>
              <c:idx val="1520"/>
              <c:tx>
                <c:rich>
                  <a:bodyPr/>
                  <a:lstStyle/>
                  <a:p>
                    <a:r>
                      <a:rPr lang="en-US"/>
                      <a:t>Obs1538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C-46C3-44C3-9E8D-F26910FCE69E}"/>
                </c:ext>
              </c:extLst>
            </c:dLbl>
            <c:dLbl>
              <c:idx val="1521"/>
              <c:tx>
                <c:rich>
                  <a:bodyPr/>
                  <a:lstStyle/>
                  <a:p>
                    <a:r>
                      <a:rPr lang="en-US"/>
                      <a:t>Obs1539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D-46C3-44C3-9E8D-F26910FCE69E}"/>
                </c:ext>
              </c:extLst>
            </c:dLbl>
            <c:dLbl>
              <c:idx val="1522"/>
              <c:tx>
                <c:rich>
                  <a:bodyPr/>
                  <a:lstStyle/>
                  <a:p>
                    <a:r>
                      <a:rPr lang="en-US"/>
                      <a:t>Obs1540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E-46C3-44C3-9E8D-F26910FCE69E}"/>
                </c:ext>
              </c:extLst>
            </c:dLbl>
            <c:dLbl>
              <c:idx val="1523"/>
              <c:tx>
                <c:rich>
                  <a:bodyPr/>
                  <a:lstStyle/>
                  <a:p>
                    <a:r>
                      <a:rPr lang="en-US"/>
                      <a:t>Obs1541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5FF-46C3-44C3-9E8D-F26910FCE69E}"/>
                </c:ext>
              </c:extLst>
            </c:dLbl>
            <c:dLbl>
              <c:idx val="1524"/>
              <c:tx>
                <c:rich>
                  <a:bodyPr/>
                  <a:lstStyle/>
                  <a:p>
                    <a:r>
                      <a:rPr lang="en-US"/>
                      <a:t>Obs1542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0-46C3-44C3-9E8D-F26910FCE69E}"/>
                </c:ext>
              </c:extLst>
            </c:dLbl>
            <c:dLbl>
              <c:idx val="1525"/>
              <c:tx>
                <c:rich>
                  <a:bodyPr/>
                  <a:lstStyle/>
                  <a:p>
                    <a:r>
                      <a:rPr lang="en-US"/>
                      <a:t>Obs1543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1-46C3-44C3-9E8D-F26910FCE69E}"/>
                </c:ext>
              </c:extLst>
            </c:dLbl>
            <c:dLbl>
              <c:idx val="1526"/>
              <c:tx>
                <c:rich>
                  <a:bodyPr/>
                  <a:lstStyle/>
                  <a:p>
                    <a:r>
                      <a:rPr lang="en-US"/>
                      <a:t>Obs1544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2-46C3-44C3-9E8D-F26910FCE69E}"/>
                </c:ext>
              </c:extLst>
            </c:dLbl>
            <c:dLbl>
              <c:idx val="1527"/>
              <c:tx>
                <c:rich>
                  <a:bodyPr/>
                  <a:lstStyle/>
                  <a:p>
                    <a:r>
                      <a:rPr lang="en-US"/>
                      <a:t>Obs1545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3-46C3-44C3-9E8D-F26910FCE69E}"/>
                </c:ext>
              </c:extLst>
            </c:dLbl>
            <c:dLbl>
              <c:idx val="1528"/>
              <c:tx>
                <c:rich>
                  <a:bodyPr/>
                  <a:lstStyle/>
                  <a:p>
                    <a:r>
                      <a:rPr lang="en-US"/>
                      <a:t>Obs1546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4-46C3-44C3-9E8D-F26910FCE69E}"/>
                </c:ext>
              </c:extLst>
            </c:dLbl>
            <c:dLbl>
              <c:idx val="1529"/>
              <c:tx>
                <c:rich>
                  <a:bodyPr/>
                  <a:lstStyle/>
                  <a:p>
                    <a:r>
                      <a:rPr lang="en-US"/>
                      <a:t>Obs1547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5-46C3-44C3-9E8D-F26910FCE69E}"/>
                </c:ext>
              </c:extLst>
            </c:dLbl>
            <c:dLbl>
              <c:idx val="1530"/>
              <c:tx>
                <c:rich>
                  <a:bodyPr/>
                  <a:lstStyle/>
                  <a:p>
                    <a:r>
                      <a:rPr lang="en-US"/>
                      <a:t>Obs1548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6-46C3-44C3-9E8D-F26910FCE69E}"/>
                </c:ext>
              </c:extLst>
            </c:dLbl>
            <c:dLbl>
              <c:idx val="1531"/>
              <c:tx>
                <c:rich>
                  <a:bodyPr/>
                  <a:lstStyle/>
                  <a:p>
                    <a:r>
                      <a:rPr lang="en-US"/>
                      <a:t>Obs1549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7-46C3-44C3-9E8D-F26910FCE69E}"/>
                </c:ext>
              </c:extLst>
            </c:dLbl>
            <c:dLbl>
              <c:idx val="1532"/>
              <c:tx>
                <c:rich>
                  <a:bodyPr/>
                  <a:lstStyle/>
                  <a:p>
                    <a:r>
                      <a:rPr lang="en-US"/>
                      <a:t>Obs1550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8-46C3-44C3-9E8D-F26910FCE69E}"/>
                </c:ext>
              </c:extLst>
            </c:dLbl>
            <c:dLbl>
              <c:idx val="1533"/>
              <c:tx>
                <c:rich>
                  <a:bodyPr/>
                  <a:lstStyle/>
                  <a:p>
                    <a:r>
                      <a:rPr lang="en-US"/>
                      <a:t>Obs1551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9-46C3-44C3-9E8D-F26910FCE69E}"/>
                </c:ext>
              </c:extLst>
            </c:dLbl>
            <c:dLbl>
              <c:idx val="1534"/>
              <c:tx>
                <c:rich>
                  <a:bodyPr/>
                  <a:lstStyle/>
                  <a:p>
                    <a:r>
                      <a:rPr lang="en-US"/>
                      <a:t>Obs1552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A-46C3-44C3-9E8D-F26910FCE69E}"/>
                </c:ext>
              </c:extLst>
            </c:dLbl>
            <c:dLbl>
              <c:idx val="1535"/>
              <c:tx>
                <c:rich>
                  <a:bodyPr/>
                  <a:lstStyle/>
                  <a:p>
                    <a:r>
                      <a:rPr lang="en-US"/>
                      <a:t>Obs1553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B-46C3-44C3-9E8D-F26910FCE69E}"/>
                </c:ext>
              </c:extLst>
            </c:dLbl>
            <c:dLbl>
              <c:idx val="1536"/>
              <c:tx>
                <c:rich>
                  <a:bodyPr/>
                  <a:lstStyle/>
                  <a:p>
                    <a:r>
                      <a:rPr lang="en-US"/>
                      <a:t>Obs1554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C-46C3-44C3-9E8D-F26910FCE69E}"/>
                </c:ext>
              </c:extLst>
            </c:dLbl>
            <c:dLbl>
              <c:idx val="1537"/>
              <c:tx>
                <c:rich>
                  <a:bodyPr/>
                  <a:lstStyle/>
                  <a:p>
                    <a:r>
                      <a:rPr lang="en-US"/>
                      <a:t>Obs1555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D-46C3-44C3-9E8D-F26910FCE69E}"/>
                </c:ext>
              </c:extLst>
            </c:dLbl>
            <c:dLbl>
              <c:idx val="1538"/>
              <c:tx>
                <c:rich>
                  <a:bodyPr/>
                  <a:lstStyle/>
                  <a:p>
                    <a:r>
                      <a:rPr lang="en-US"/>
                      <a:t>Obs1556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E-46C3-44C3-9E8D-F26910FCE69E}"/>
                </c:ext>
              </c:extLst>
            </c:dLbl>
            <c:dLbl>
              <c:idx val="1539"/>
              <c:tx>
                <c:rich>
                  <a:bodyPr/>
                  <a:lstStyle/>
                  <a:p>
                    <a:r>
                      <a:rPr lang="en-US"/>
                      <a:t>Obs1557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0F-46C3-44C3-9E8D-F26910FCE69E}"/>
                </c:ext>
              </c:extLst>
            </c:dLbl>
            <c:dLbl>
              <c:idx val="1540"/>
              <c:tx>
                <c:rich>
                  <a:bodyPr/>
                  <a:lstStyle/>
                  <a:p>
                    <a:r>
                      <a:rPr lang="en-US"/>
                      <a:t>Obs1558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0-46C3-44C3-9E8D-F26910FCE69E}"/>
                </c:ext>
              </c:extLst>
            </c:dLbl>
            <c:dLbl>
              <c:idx val="1541"/>
              <c:tx>
                <c:rich>
                  <a:bodyPr/>
                  <a:lstStyle/>
                  <a:p>
                    <a:r>
                      <a:rPr lang="en-US"/>
                      <a:t>Obs1559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1-46C3-44C3-9E8D-F26910FCE69E}"/>
                </c:ext>
              </c:extLst>
            </c:dLbl>
            <c:dLbl>
              <c:idx val="1542"/>
              <c:tx>
                <c:rich>
                  <a:bodyPr/>
                  <a:lstStyle/>
                  <a:p>
                    <a:r>
                      <a:rPr lang="en-US"/>
                      <a:t>Obs1560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2-46C3-44C3-9E8D-F26910FCE69E}"/>
                </c:ext>
              </c:extLst>
            </c:dLbl>
            <c:dLbl>
              <c:idx val="1543"/>
              <c:tx>
                <c:rich>
                  <a:bodyPr/>
                  <a:lstStyle/>
                  <a:p>
                    <a:r>
                      <a:rPr lang="en-US"/>
                      <a:t>Obs1561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3-46C3-44C3-9E8D-F26910FCE69E}"/>
                </c:ext>
              </c:extLst>
            </c:dLbl>
            <c:dLbl>
              <c:idx val="1544"/>
              <c:tx>
                <c:rich>
                  <a:bodyPr/>
                  <a:lstStyle/>
                  <a:p>
                    <a:r>
                      <a:rPr lang="en-US"/>
                      <a:t>Obs1562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4-46C3-44C3-9E8D-F26910FCE69E}"/>
                </c:ext>
              </c:extLst>
            </c:dLbl>
            <c:dLbl>
              <c:idx val="1545"/>
              <c:tx>
                <c:rich>
                  <a:bodyPr/>
                  <a:lstStyle/>
                  <a:p>
                    <a:r>
                      <a:rPr lang="en-US"/>
                      <a:t>Obs1563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5-46C3-44C3-9E8D-F26910FCE69E}"/>
                </c:ext>
              </c:extLst>
            </c:dLbl>
            <c:dLbl>
              <c:idx val="1546"/>
              <c:tx>
                <c:rich>
                  <a:bodyPr/>
                  <a:lstStyle/>
                  <a:p>
                    <a:r>
                      <a:rPr lang="en-US"/>
                      <a:t>Obs1564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6-46C3-44C3-9E8D-F26910FCE69E}"/>
                </c:ext>
              </c:extLst>
            </c:dLbl>
            <c:dLbl>
              <c:idx val="1547"/>
              <c:tx>
                <c:rich>
                  <a:bodyPr/>
                  <a:lstStyle/>
                  <a:p>
                    <a:r>
                      <a:rPr lang="en-US"/>
                      <a:t>Obs1565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7-46C3-44C3-9E8D-F26910FCE69E}"/>
                </c:ext>
              </c:extLst>
            </c:dLbl>
            <c:dLbl>
              <c:idx val="1548"/>
              <c:tx>
                <c:rich>
                  <a:bodyPr/>
                  <a:lstStyle/>
                  <a:p>
                    <a:r>
                      <a:rPr lang="en-US"/>
                      <a:t>Obs1566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8-46C3-44C3-9E8D-F26910FCE69E}"/>
                </c:ext>
              </c:extLst>
            </c:dLbl>
            <c:dLbl>
              <c:idx val="1549"/>
              <c:tx>
                <c:rich>
                  <a:bodyPr/>
                  <a:lstStyle/>
                  <a:p>
                    <a:r>
                      <a:rPr lang="en-US"/>
                      <a:t>Obs1567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9-46C3-44C3-9E8D-F26910FCE69E}"/>
                </c:ext>
              </c:extLst>
            </c:dLbl>
            <c:dLbl>
              <c:idx val="1550"/>
              <c:tx>
                <c:rich>
                  <a:bodyPr/>
                  <a:lstStyle/>
                  <a:p>
                    <a:r>
                      <a:rPr lang="en-US"/>
                      <a:t>Obs1568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A-46C3-44C3-9E8D-F26910FCE69E}"/>
                </c:ext>
              </c:extLst>
            </c:dLbl>
            <c:dLbl>
              <c:idx val="1551"/>
              <c:tx>
                <c:rich>
                  <a:bodyPr/>
                  <a:lstStyle/>
                  <a:p>
                    <a:r>
                      <a:rPr lang="en-US"/>
                      <a:t>Obs1569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B-46C3-44C3-9E8D-F26910FCE69E}"/>
                </c:ext>
              </c:extLst>
            </c:dLbl>
            <c:dLbl>
              <c:idx val="1552"/>
              <c:tx>
                <c:rich>
                  <a:bodyPr/>
                  <a:lstStyle/>
                  <a:p>
                    <a:r>
                      <a:rPr lang="en-US"/>
                      <a:t>Obs1570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C-46C3-44C3-9E8D-F26910FCE69E}"/>
                </c:ext>
              </c:extLst>
            </c:dLbl>
            <c:dLbl>
              <c:idx val="1553"/>
              <c:tx>
                <c:rich>
                  <a:bodyPr/>
                  <a:lstStyle/>
                  <a:p>
                    <a:r>
                      <a:rPr lang="en-US"/>
                      <a:t>Obs1571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D-46C3-44C3-9E8D-F26910FCE69E}"/>
                </c:ext>
              </c:extLst>
            </c:dLbl>
            <c:dLbl>
              <c:idx val="1554"/>
              <c:tx>
                <c:rich>
                  <a:bodyPr/>
                  <a:lstStyle/>
                  <a:p>
                    <a:r>
                      <a:rPr lang="en-US"/>
                      <a:t>Obs1572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E-46C3-44C3-9E8D-F26910FCE69E}"/>
                </c:ext>
              </c:extLst>
            </c:dLbl>
            <c:dLbl>
              <c:idx val="1555"/>
              <c:tx>
                <c:rich>
                  <a:bodyPr/>
                  <a:lstStyle/>
                  <a:p>
                    <a:r>
                      <a:rPr lang="en-US"/>
                      <a:t>Obs1573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1F-46C3-44C3-9E8D-F26910FCE69E}"/>
                </c:ext>
              </c:extLst>
            </c:dLbl>
            <c:dLbl>
              <c:idx val="1556"/>
              <c:tx>
                <c:rich>
                  <a:bodyPr/>
                  <a:lstStyle/>
                  <a:p>
                    <a:r>
                      <a:rPr lang="en-US"/>
                      <a:t>Obs1574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0-46C3-44C3-9E8D-F26910FCE69E}"/>
                </c:ext>
              </c:extLst>
            </c:dLbl>
            <c:dLbl>
              <c:idx val="1557"/>
              <c:tx>
                <c:rich>
                  <a:bodyPr/>
                  <a:lstStyle/>
                  <a:p>
                    <a:r>
                      <a:rPr lang="en-US"/>
                      <a:t>Obs1575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1-46C3-44C3-9E8D-F26910FCE69E}"/>
                </c:ext>
              </c:extLst>
            </c:dLbl>
            <c:dLbl>
              <c:idx val="1558"/>
              <c:tx>
                <c:rich>
                  <a:bodyPr/>
                  <a:lstStyle/>
                  <a:p>
                    <a:r>
                      <a:rPr lang="en-US"/>
                      <a:t>Obs1576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2-46C3-44C3-9E8D-F26910FCE69E}"/>
                </c:ext>
              </c:extLst>
            </c:dLbl>
            <c:dLbl>
              <c:idx val="1559"/>
              <c:tx>
                <c:rich>
                  <a:bodyPr/>
                  <a:lstStyle/>
                  <a:p>
                    <a:r>
                      <a:rPr lang="en-US"/>
                      <a:t>Obs1577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3-46C3-44C3-9E8D-F26910FCE69E}"/>
                </c:ext>
              </c:extLst>
            </c:dLbl>
            <c:dLbl>
              <c:idx val="1560"/>
              <c:tx>
                <c:rich>
                  <a:bodyPr/>
                  <a:lstStyle/>
                  <a:p>
                    <a:r>
                      <a:rPr lang="en-US"/>
                      <a:t>Obs1578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4-46C3-44C3-9E8D-F26910FCE69E}"/>
                </c:ext>
              </c:extLst>
            </c:dLbl>
            <c:dLbl>
              <c:idx val="1561"/>
              <c:tx>
                <c:rich>
                  <a:bodyPr/>
                  <a:lstStyle/>
                  <a:p>
                    <a:r>
                      <a:rPr lang="en-US"/>
                      <a:t>Obs1579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5-46C3-44C3-9E8D-F26910FCE69E}"/>
                </c:ext>
              </c:extLst>
            </c:dLbl>
            <c:dLbl>
              <c:idx val="1562"/>
              <c:tx>
                <c:rich>
                  <a:bodyPr/>
                  <a:lstStyle/>
                  <a:p>
                    <a:r>
                      <a:rPr lang="en-US"/>
                      <a:t>Obs1580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6-46C3-44C3-9E8D-F26910FCE69E}"/>
                </c:ext>
              </c:extLst>
            </c:dLbl>
            <c:dLbl>
              <c:idx val="1563"/>
              <c:tx>
                <c:rich>
                  <a:bodyPr/>
                  <a:lstStyle/>
                  <a:p>
                    <a:r>
                      <a:rPr lang="en-US"/>
                      <a:t>Obs1581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7-46C3-44C3-9E8D-F26910FCE69E}"/>
                </c:ext>
              </c:extLst>
            </c:dLbl>
            <c:dLbl>
              <c:idx val="1564"/>
              <c:tx>
                <c:rich>
                  <a:bodyPr/>
                  <a:lstStyle/>
                  <a:p>
                    <a:r>
                      <a:rPr lang="en-US"/>
                      <a:t>Obs1582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8-46C3-44C3-9E8D-F26910FCE69E}"/>
                </c:ext>
              </c:extLst>
            </c:dLbl>
            <c:dLbl>
              <c:idx val="1565"/>
              <c:tx>
                <c:rich>
                  <a:bodyPr/>
                  <a:lstStyle/>
                  <a:p>
                    <a:r>
                      <a:rPr lang="en-US"/>
                      <a:t>Obs1583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9-46C3-44C3-9E8D-F26910FCE69E}"/>
                </c:ext>
              </c:extLst>
            </c:dLbl>
            <c:dLbl>
              <c:idx val="1566"/>
              <c:tx>
                <c:rich>
                  <a:bodyPr/>
                  <a:lstStyle/>
                  <a:p>
                    <a:r>
                      <a:rPr lang="en-US"/>
                      <a:t>Obs1584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A-46C3-44C3-9E8D-F26910FCE69E}"/>
                </c:ext>
              </c:extLst>
            </c:dLbl>
            <c:dLbl>
              <c:idx val="1567"/>
              <c:tx>
                <c:rich>
                  <a:bodyPr/>
                  <a:lstStyle/>
                  <a:p>
                    <a:r>
                      <a:rPr lang="en-US"/>
                      <a:t>Obs1585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B-46C3-44C3-9E8D-F26910FCE69E}"/>
                </c:ext>
              </c:extLst>
            </c:dLbl>
            <c:dLbl>
              <c:idx val="1568"/>
              <c:tx>
                <c:rich>
                  <a:bodyPr/>
                  <a:lstStyle/>
                  <a:p>
                    <a:r>
                      <a:rPr lang="en-US"/>
                      <a:t>Obs1586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C-46C3-44C3-9E8D-F26910FCE69E}"/>
                </c:ext>
              </c:extLst>
            </c:dLbl>
            <c:dLbl>
              <c:idx val="1569"/>
              <c:tx>
                <c:rich>
                  <a:bodyPr/>
                  <a:lstStyle/>
                  <a:p>
                    <a:r>
                      <a:rPr lang="en-US"/>
                      <a:t>Obs1587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D-46C3-44C3-9E8D-F26910FCE69E}"/>
                </c:ext>
              </c:extLst>
            </c:dLbl>
            <c:dLbl>
              <c:idx val="1570"/>
              <c:tx>
                <c:rich>
                  <a:bodyPr/>
                  <a:lstStyle/>
                  <a:p>
                    <a:r>
                      <a:rPr lang="en-US"/>
                      <a:t>Obs1588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E-46C3-44C3-9E8D-F26910FCE69E}"/>
                </c:ext>
              </c:extLst>
            </c:dLbl>
            <c:dLbl>
              <c:idx val="1571"/>
              <c:tx>
                <c:rich>
                  <a:bodyPr/>
                  <a:lstStyle/>
                  <a:p>
                    <a:r>
                      <a:rPr lang="en-US"/>
                      <a:t>Obs1589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2F-46C3-44C3-9E8D-F26910FCE69E}"/>
                </c:ext>
              </c:extLst>
            </c:dLbl>
            <c:dLbl>
              <c:idx val="1572"/>
              <c:tx>
                <c:rich>
                  <a:bodyPr/>
                  <a:lstStyle/>
                  <a:p>
                    <a:r>
                      <a:rPr lang="en-US"/>
                      <a:t>Obs1590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0-46C3-44C3-9E8D-F26910FCE69E}"/>
                </c:ext>
              </c:extLst>
            </c:dLbl>
            <c:dLbl>
              <c:idx val="1573"/>
              <c:tx>
                <c:rich>
                  <a:bodyPr/>
                  <a:lstStyle/>
                  <a:p>
                    <a:r>
                      <a:rPr lang="en-US"/>
                      <a:t>Obs1591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1-46C3-44C3-9E8D-F26910FCE69E}"/>
                </c:ext>
              </c:extLst>
            </c:dLbl>
            <c:dLbl>
              <c:idx val="1574"/>
              <c:tx>
                <c:rich>
                  <a:bodyPr/>
                  <a:lstStyle/>
                  <a:p>
                    <a:r>
                      <a:rPr lang="en-US"/>
                      <a:t>Obs1592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2-46C3-44C3-9E8D-F26910FCE69E}"/>
                </c:ext>
              </c:extLst>
            </c:dLbl>
            <c:dLbl>
              <c:idx val="1575"/>
              <c:tx>
                <c:rich>
                  <a:bodyPr/>
                  <a:lstStyle/>
                  <a:p>
                    <a:r>
                      <a:rPr lang="en-US"/>
                      <a:t>Obs1593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3-46C3-44C3-9E8D-F26910FCE69E}"/>
                </c:ext>
              </c:extLst>
            </c:dLbl>
            <c:dLbl>
              <c:idx val="1576"/>
              <c:tx>
                <c:rich>
                  <a:bodyPr/>
                  <a:lstStyle/>
                  <a:p>
                    <a:r>
                      <a:rPr lang="en-US"/>
                      <a:t>Obs1594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4-46C3-44C3-9E8D-F26910FCE69E}"/>
                </c:ext>
              </c:extLst>
            </c:dLbl>
            <c:dLbl>
              <c:idx val="1577"/>
              <c:tx>
                <c:rich>
                  <a:bodyPr/>
                  <a:lstStyle/>
                  <a:p>
                    <a:r>
                      <a:rPr lang="en-US"/>
                      <a:t>Obs1595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5-46C3-44C3-9E8D-F26910FCE69E}"/>
                </c:ext>
              </c:extLst>
            </c:dLbl>
            <c:dLbl>
              <c:idx val="1578"/>
              <c:tx>
                <c:rich>
                  <a:bodyPr/>
                  <a:lstStyle/>
                  <a:p>
                    <a:r>
                      <a:rPr lang="en-US"/>
                      <a:t>Obs1596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6-46C3-44C3-9E8D-F26910FCE69E}"/>
                </c:ext>
              </c:extLst>
            </c:dLbl>
            <c:dLbl>
              <c:idx val="1579"/>
              <c:tx>
                <c:rich>
                  <a:bodyPr/>
                  <a:lstStyle/>
                  <a:p>
                    <a:r>
                      <a:rPr lang="en-US"/>
                      <a:t>Obs1597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7-46C3-44C3-9E8D-F26910FCE69E}"/>
                </c:ext>
              </c:extLst>
            </c:dLbl>
            <c:dLbl>
              <c:idx val="1580"/>
              <c:tx>
                <c:rich>
                  <a:bodyPr/>
                  <a:lstStyle/>
                  <a:p>
                    <a:r>
                      <a:rPr lang="en-US"/>
                      <a:t>Obs1598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8-46C3-44C3-9E8D-F26910FCE69E}"/>
                </c:ext>
              </c:extLst>
            </c:dLbl>
            <c:dLbl>
              <c:idx val="1581"/>
              <c:tx>
                <c:rich>
                  <a:bodyPr/>
                  <a:lstStyle/>
                  <a:p>
                    <a:r>
                      <a:rPr lang="en-US"/>
                      <a:t>Obs1599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9-46C3-44C3-9E8D-F26910FCE69E}"/>
                </c:ext>
              </c:extLst>
            </c:dLbl>
            <c:dLbl>
              <c:idx val="1582"/>
              <c:tx>
                <c:rich>
                  <a:bodyPr/>
                  <a:lstStyle/>
                  <a:p>
                    <a:r>
                      <a:rPr lang="en-US"/>
                      <a:t>Obs1600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A-46C3-44C3-9E8D-F26910FCE69E}"/>
                </c:ext>
              </c:extLst>
            </c:dLbl>
            <c:dLbl>
              <c:idx val="1583"/>
              <c:tx>
                <c:rich>
                  <a:bodyPr/>
                  <a:lstStyle/>
                  <a:p>
                    <a:r>
                      <a:rPr lang="en-US"/>
                      <a:t>Obs1601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B-46C3-44C3-9E8D-F26910FCE69E}"/>
                </c:ext>
              </c:extLst>
            </c:dLbl>
            <c:dLbl>
              <c:idx val="1584"/>
              <c:tx>
                <c:rich>
                  <a:bodyPr/>
                  <a:lstStyle/>
                  <a:p>
                    <a:r>
                      <a:rPr lang="en-US"/>
                      <a:t>Obs1602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C-46C3-44C3-9E8D-F26910FCE69E}"/>
                </c:ext>
              </c:extLst>
            </c:dLbl>
            <c:dLbl>
              <c:idx val="1585"/>
              <c:tx>
                <c:rich>
                  <a:bodyPr/>
                  <a:lstStyle/>
                  <a:p>
                    <a:r>
                      <a:rPr lang="en-US"/>
                      <a:t>Obs1603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D-46C3-44C3-9E8D-F26910FCE69E}"/>
                </c:ext>
              </c:extLst>
            </c:dLbl>
            <c:dLbl>
              <c:idx val="1586"/>
              <c:tx>
                <c:rich>
                  <a:bodyPr/>
                  <a:lstStyle/>
                  <a:p>
                    <a:r>
                      <a:rPr lang="en-US"/>
                      <a:t>Obs1604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E-46C3-44C3-9E8D-F26910FCE69E}"/>
                </c:ext>
              </c:extLst>
            </c:dLbl>
            <c:dLbl>
              <c:idx val="1587"/>
              <c:tx>
                <c:rich>
                  <a:bodyPr/>
                  <a:lstStyle/>
                  <a:p>
                    <a:r>
                      <a:rPr lang="en-US"/>
                      <a:t>Obs1605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3F-46C3-44C3-9E8D-F26910FCE69E}"/>
                </c:ext>
              </c:extLst>
            </c:dLbl>
            <c:dLbl>
              <c:idx val="1588"/>
              <c:tx>
                <c:rich>
                  <a:bodyPr/>
                  <a:lstStyle/>
                  <a:p>
                    <a:r>
                      <a:rPr lang="en-US"/>
                      <a:t>Obs1606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0-46C3-44C3-9E8D-F26910FCE69E}"/>
                </c:ext>
              </c:extLst>
            </c:dLbl>
            <c:dLbl>
              <c:idx val="1589"/>
              <c:tx>
                <c:rich>
                  <a:bodyPr/>
                  <a:lstStyle/>
                  <a:p>
                    <a:r>
                      <a:rPr lang="en-US"/>
                      <a:t>Obs1607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1-46C3-44C3-9E8D-F26910FCE69E}"/>
                </c:ext>
              </c:extLst>
            </c:dLbl>
            <c:dLbl>
              <c:idx val="1590"/>
              <c:tx>
                <c:rich>
                  <a:bodyPr/>
                  <a:lstStyle/>
                  <a:p>
                    <a:r>
                      <a:rPr lang="en-US"/>
                      <a:t>Obs1608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2-46C3-44C3-9E8D-F26910FCE69E}"/>
                </c:ext>
              </c:extLst>
            </c:dLbl>
            <c:dLbl>
              <c:idx val="1591"/>
              <c:tx>
                <c:rich>
                  <a:bodyPr/>
                  <a:lstStyle/>
                  <a:p>
                    <a:r>
                      <a:rPr lang="en-US"/>
                      <a:t>Obs1609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3-46C3-44C3-9E8D-F26910FCE69E}"/>
                </c:ext>
              </c:extLst>
            </c:dLbl>
            <c:dLbl>
              <c:idx val="1592"/>
              <c:tx>
                <c:rich>
                  <a:bodyPr/>
                  <a:lstStyle/>
                  <a:p>
                    <a:r>
                      <a:rPr lang="en-US"/>
                      <a:t>Obs1610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4-46C3-44C3-9E8D-F26910FCE69E}"/>
                </c:ext>
              </c:extLst>
            </c:dLbl>
            <c:dLbl>
              <c:idx val="1593"/>
              <c:tx>
                <c:rich>
                  <a:bodyPr/>
                  <a:lstStyle/>
                  <a:p>
                    <a:r>
                      <a:rPr lang="en-US"/>
                      <a:t>Obs1611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5-46C3-44C3-9E8D-F26910FCE69E}"/>
                </c:ext>
              </c:extLst>
            </c:dLbl>
            <c:dLbl>
              <c:idx val="1594"/>
              <c:tx>
                <c:rich>
                  <a:bodyPr/>
                  <a:lstStyle/>
                  <a:p>
                    <a:r>
                      <a:rPr lang="en-US"/>
                      <a:t>Obs1612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6-46C3-44C3-9E8D-F26910FCE69E}"/>
                </c:ext>
              </c:extLst>
            </c:dLbl>
            <c:dLbl>
              <c:idx val="1595"/>
              <c:tx>
                <c:rich>
                  <a:bodyPr/>
                  <a:lstStyle/>
                  <a:p>
                    <a:r>
                      <a:rPr lang="en-US"/>
                      <a:t>Obs1613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7-46C3-44C3-9E8D-F26910FCE69E}"/>
                </c:ext>
              </c:extLst>
            </c:dLbl>
            <c:dLbl>
              <c:idx val="1596"/>
              <c:tx>
                <c:rich>
                  <a:bodyPr/>
                  <a:lstStyle/>
                  <a:p>
                    <a:r>
                      <a:rPr lang="en-US"/>
                      <a:t>Obs1614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8-46C3-44C3-9E8D-F26910FCE69E}"/>
                </c:ext>
              </c:extLst>
            </c:dLbl>
            <c:dLbl>
              <c:idx val="1597"/>
              <c:tx>
                <c:rich>
                  <a:bodyPr/>
                  <a:lstStyle/>
                  <a:p>
                    <a:r>
                      <a:rPr lang="en-US"/>
                      <a:t>Obs1615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9-46C3-44C3-9E8D-F26910FCE69E}"/>
                </c:ext>
              </c:extLst>
            </c:dLbl>
            <c:dLbl>
              <c:idx val="1598"/>
              <c:tx>
                <c:rich>
                  <a:bodyPr/>
                  <a:lstStyle/>
                  <a:p>
                    <a:r>
                      <a:rPr lang="en-US"/>
                      <a:t>Obs1616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A-46C3-44C3-9E8D-F26910FCE69E}"/>
                </c:ext>
              </c:extLst>
            </c:dLbl>
            <c:dLbl>
              <c:idx val="1599"/>
              <c:tx>
                <c:rich>
                  <a:bodyPr/>
                  <a:lstStyle/>
                  <a:p>
                    <a:r>
                      <a:rPr lang="en-US"/>
                      <a:t>Obs1617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B-46C3-44C3-9E8D-F26910FCE69E}"/>
                </c:ext>
              </c:extLst>
            </c:dLbl>
            <c:dLbl>
              <c:idx val="1600"/>
              <c:tx>
                <c:rich>
                  <a:bodyPr/>
                  <a:lstStyle/>
                  <a:p>
                    <a:r>
                      <a:rPr lang="en-US"/>
                      <a:t>Obs1618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C-46C3-44C3-9E8D-F26910FCE69E}"/>
                </c:ext>
              </c:extLst>
            </c:dLbl>
            <c:dLbl>
              <c:idx val="1601"/>
              <c:tx>
                <c:rich>
                  <a:bodyPr/>
                  <a:lstStyle/>
                  <a:p>
                    <a:r>
                      <a:rPr lang="en-US"/>
                      <a:t>Obs1619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D-46C3-44C3-9E8D-F26910FCE69E}"/>
                </c:ext>
              </c:extLst>
            </c:dLbl>
            <c:dLbl>
              <c:idx val="1602"/>
              <c:tx>
                <c:rich>
                  <a:bodyPr/>
                  <a:lstStyle/>
                  <a:p>
                    <a:r>
                      <a:rPr lang="en-US"/>
                      <a:t>Obs1620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E-46C3-44C3-9E8D-F26910FCE69E}"/>
                </c:ext>
              </c:extLst>
            </c:dLbl>
            <c:dLbl>
              <c:idx val="1603"/>
              <c:tx>
                <c:rich>
                  <a:bodyPr/>
                  <a:lstStyle/>
                  <a:p>
                    <a:r>
                      <a:rPr lang="en-US"/>
                      <a:t>Obs1621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4F-46C3-44C3-9E8D-F26910FCE69E}"/>
                </c:ext>
              </c:extLst>
            </c:dLbl>
            <c:dLbl>
              <c:idx val="1604"/>
              <c:tx>
                <c:rich>
                  <a:bodyPr/>
                  <a:lstStyle/>
                  <a:p>
                    <a:r>
                      <a:rPr lang="en-US"/>
                      <a:t>Obs1622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0-46C3-44C3-9E8D-F26910FCE69E}"/>
                </c:ext>
              </c:extLst>
            </c:dLbl>
            <c:dLbl>
              <c:idx val="1605"/>
              <c:tx>
                <c:rich>
                  <a:bodyPr/>
                  <a:lstStyle/>
                  <a:p>
                    <a:r>
                      <a:rPr lang="en-US"/>
                      <a:t>Obs1623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1-46C3-44C3-9E8D-F26910FCE69E}"/>
                </c:ext>
              </c:extLst>
            </c:dLbl>
            <c:dLbl>
              <c:idx val="1606"/>
              <c:tx>
                <c:rich>
                  <a:bodyPr/>
                  <a:lstStyle/>
                  <a:p>
                    <a:r>
                      <a:rPr lang="en-US"/>
                      <a:t>Obs1624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2-46C3-44C3-9E8D-F26910FCE69E}"/>
                </c:ext>
              </c:extLst>
            </c:dLbl>
            <c:dLbl>
              <c:idx val="1607"/>
              <c:tx>
                <c:rich>
                  <a:bodyPr/>
                  <a:lstStyle/>
                  <a:p>
                    <a:r>
                      <a:rPr lang="en-US"/>
                      <a:t>Obs1625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3-46C3-44C3-9E8D-F26910FCE69E}"/>
                </c:ext>
              </c:extLst>
            </c:dLbl>
            <c:dLbl>
              <c:idx val="1608"/>
              <c:tx>
                <c:rich>
                  <a:bodyPr/>
                  <a:lstStyle/>
                  <a:p>
                    <a:r>
                      <a:rPr lang="en-US"/>
                      <a:t>Obs1626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4-46C3-44C3-9E8D-F26910FCE69E}"/>
                </c:ext>
              </c:extLst>
            </c:dLbl>
            <c:dLbl>
              <c:idx val="1609"/>
              <c:tx>
                <c:rich>
                  <a:bodyPr/>
                  <a:lstStyle/>
                  <a:p>
                    <a:r>
                      <a:rPr lang="en-US"/>
                      <a:t>Obs1627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5-46C3-44C3-9E8D-F26910FCE69E}"/>
                </c:ext>
              </c:extLst>
            </c:dLbl>
            <c:dLbl>
              <c:idx val="1610"/>
              <c:tx>
                <c:rich>
                  <a:bodyPr/>
                  <a:lstStyle/>
                  <a:p>
                    <a:r>
                      <a:rPr lang="en-US"/>
                      <a:t>Obs1628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6-46C3-44C3-9E8D-F26910FCE69E}"/>
                </c:ext>
              </c:extLst>
            </c:dLbl>
            <c:dLbl>
              <c:idx val="1611"/>
              <c:tx>
                <c:rich>
                  <a:bodyPr/>
                  <a:lstStyle/>
                  <a:p>
                    <a:r>
                      <a:rPr lang="en-US"/>
                      <a:t>Obs1629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7-46C3-44C3-9E8D-F26910FCE69E}"/>
                </c:ext>
              </c:extLst>
            </c:dLbl>
            <c:dLbl>
              <c:idx val="1612"/>
              <c:tx>
                <c:rich>
                  <a:bodyPr/>
                  <a:lstStyle/>
                  <a:p>
                    <a:r>
                      <a:rPr lang="en-US"/>
                      <a:t>Obs1630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8-46C3-44C3-9E8D-F26910FCE69E}"/>
                </c:ext>
              </c:extLst>
            </c:dLbl>
            <c:dLbl>
              <c:idx val="1613"/>
              <c:tx>
                <c:rich>
                  <a:bodyPr/>
                  <a:lstStyle/>
                  <a:p>
                    <a:r>
                      <a:rPr lang="en-US"/>
                      <a:t>Obs1631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9-46C3-44C3-9E8D-F26910FCE69E}"/>
                </c:ext>
              </c:extLst>
            </c:dLbl>
            <c:dLbl>
              <c:idx val="1614"/>
              <c:tx>
                <c:rich>
                  <a:bodyPr/>
                  <a:lstStyle/>
                  <a:p>
                    <a:r>
                      <a:rPr lang="en-US"/>
                      <a:t>Obs1632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A-46C3-44C3-9E8D-F26910FCE69E}"/>
                </c:ext>
              </c:extLst>
            </c:dLbl>
            <c:dLbl>
              <c:idx val="1615"/>
              <c:tx>
                <c:rich>
                  <a:bodyPr/>
                  <a:lstStyle/>
                  <a:p>
                    <a:r>
                      <a:rPr lang="en-US"/>
                      <a:t>Obs1633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B-46C3-44C3-9E8D-F26910FCE69E}"/>
                </c:ext>
              </c:extLst>
            </c:dLbl>
            <c:dLbl>
              <c:idx val="1616"/>
              <c:tx>
                <c:rich>
                  <a:bodyPr/>
                  <a:lstStyle/>
                  <a:p>
                    <a:r>
                      <a:rPr lang="en-US"/>
                      <a:t>Obs1634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C-46C3-44C3-9E8D-F26910FCE69E}"/>
                </c:ext>
              </c:extLst>
            </c:dLbl>
            <c:dLbl>
              <c:idx val="1617"/>
              <c:tx>
                <c:rich>
                  <a:bodyPr/>
                  <a:lstStyle/>
                  <a:p>
                    <a:r>
                      <a:rPr lang="en-US"/>
                      <a:t>Obs1635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D-46C3-44C3-9E8D-F26910FCE69E}"/>
                </c:ext>
              </c:extLst>
            </c:dLbl>
            <c:dLbl>
              <c:idx val="1618"/>
              <c:tx>
                <c:rich>
                  <a:bodyPr/>
                  <a:lstStyle/>
                  <a:p>
                    <a:r>
                      <a:rPr lang="en-US"/>
                      <a:t>Obs1636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E-46C3-44C3-9E8D-F26910FCE69E}"/>
                </c:ext>
              </c:extLst>
            </c:dLbl>
            <c:dLbl>
              <c:idx val="1619"/>
              <c:tx>
                <c:rich>
                  <a:bodyPr/>
                  <a:lstStyle/>
                  <a:p>
                    <a:r>
                      <a:rPr lang="en-US"/>
                      <a:t>Obs1637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5F-46C3-44C3-9E8D-F26910FCE69E}"/>
                </c:ext>
              </c:extLst>
            </c:dLbl>
            <c:dLbl>
              <c:idx val="1620"/>
              <c:tx>
                <c:rich>
                  <a:bodyPr/>
                  <a:lstStyle/>
                  <a:p>
                    <a:r>
                      <a:rPr lang="en-US"/>
                      <a:t>Obs1638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0-46C3-44C3-9E8D-F26910FCE69E}"/>
                </c:ext>
              </c:extLst>
            </c:dLbl>
            <c:dLbl>
              <c:idx val="1621"/>
              <c:tx>
                <c:rich>
                  <a:bodyPr/>
                  <a:lstStyle/>
                  <a:p>
                    <a:r>
                      <a:rPr lang="en-US"/>
                      <a:t>Obs1639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1-46C3-44C3-9E8D-F26910FCE69E}"/>
                </c:ext>
              </c:extLst>
            </c:dLbl>
            <c:dLbl>
              <c:idx val="1622"/>
              <c:tx>
                <c:rich>
                  <a:bodyPr/>
                  <a:lstStyle/>
                  <a:p>
                    <a:r>
                      <a:rPr lang="en-US"/>
                      <a:t>Obs1640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2-46C3-44C3-9E8D-F26910FCE69E}"/>
                </c:ext>
              </c:extLst>
            </c:dLbl>
            <c:dLbl>
              <c:idx val="1623"/>
              <c:tx>
                <c:rich>
                  <a:bodyPr/>
                  <a:lstStyle/>
                  <a:p>
                    <a:r>
                      <a:rPr lang="en-US"/>
                      <a:t>Obs1641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3-46C3-44C3-9E8D-F26910FCE69E}"/>
                </c:ext>
              </c:extLst>
            </c:dLbl>
            <c:dLbl>
              <c:idx val="1624"/>
              <c:tx>
                <c:rich>
                  <a:bodyPr/>
                  <a:lstStyle/>
                  <a:p>
                    <a:r>
                      <a:rPr lang="en-US"/>
                      <a:t>Obs1642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4-46C3-44C3-9E8D-F26910FCE69E}"/>
                </c:ext>
              </c:extLst>
            </c:dLbl>
            <c:dLbl>
              <c:idx val="1625"/>
              <c:tx>
                <c:rich>
                  <a:bodyPr/>
                  <a:lstStyle/>
                  <a:p>
                    <a:r>
                      <a:rPr lang="en-US"/>
                      <a:t>Obs1643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5-46C3-44C3-9E8D-F26910FCE69E}"/>
                </c:ext>
              </c:extLst>
            </c:dLbl>
            <c:dLbl>
              <c:idx val="1626"/>
              <c:tx>
                <c:rich>
                  <a:bodyPr/>
                  <a:lstStyle/>
                  <a:p>
                    <a:r>
                      <a:rPr lang="en-US"/>
                      <a:t>Obs1644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6-46C3-44C3-9E8D-F26910FCE69E}"/>
                </c:ext>
              </c:extLst>
            </c:dLbl>
            <c:dLbl>
              <c:idx val="1627"/>
              <c:tx>
                <c:rich>
                  <a:bodyPr/>
                  <a:lstStyle/>
                  <a:p>
                    <a:r>
                      <a:rPr lang="en-US"/>
                      <a:t>Obs1645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7-46C3-44C3-9E8D-F26910FCE69E}"/>
                </c:ext>
              </c:extLst>
            </c:dLbl>
            <c:dLbl>
              <c:idx val="1628"/>
              <c:tx>
                <c:rich>
                  <a:bodyPr/>
                  <a:lstStyle/>
                  <a:p>
                    <a:r>
                      <a:rPr lang="en-US"/>
                      <a:t>Obs1646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8-46C3-44C3-9E8D-F26910FCE69E}"/>
                </c:ext>
              </c:extLst>
            </c:dLbl>
            <c:dLbl>
              <c:idx val="1629"/>
              <c:tx>
                <c:rich>
                  <a:bodyPr/>
                  <a:lstStyle/>
                  <a:p>
                    <a:r>
                      <a:rPr lang="en-US"/>
                      <a:t>Obs1647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9-46C3-44C3-9E8D-F26910FCE69E}"/>
                </c:ext>
              </c:extLst>
            </c:dLbl>
            <c:dLbl>
              <c:idx val="1630"/>
              <c:tx>
                <c:rich>
                  <a:bodyPr/>
                  <a:lstStyle/>
                  <a:p>
                    <a:r>
                      <a:rPr lang="en-US"/>
                      <a:t>Obs1648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A-46C3-44C3-9E8D-F26910FCE69E}"/>
                </c:ext>
              </c:extLst>
            </c:dLbl>
            <c:dLbl>
              <c:idx val="1631"/>
              <c:tx>
                <c:rich>
                  <a:bodyPr/>
                  <a:lstStyle/>
                  <a:p>
                    <a:r>
                      <a:rPr lang="en-US"/>
                      <a:t>Obs1649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B-46C3-44C3-9E8D-F26910FCE69E}"/>
                </c:ext>
              </c:extLst>
            </c:dLbl>
            <c:dLbl>
              <c:idx val="1632"/>
              <c:tx>
                <c:rich>
                  <a:bodyPr/>
                  <a:lstStyle/>
                  <a:p>
                    <a:r>
                      <a:rPr lang="en-US"/>
                      <a:t>Obs1650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C-46C3-44C3-9E8D-F26910FCE69E}"/>
                </c:ext>
              </c:extLst>
            </c:dLbl>
            <c:dLbl>
              <c:idx val="1633"/>
              <c:tx>
                <c:rich>
                  <a:bodyPr/>
                  <a:lstStyle/>
                  <a:p>
                    <a:r>
                      <a:rPr lang="en-US"/>
                      <a:t>Obs1651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D-46C3-44C3-9E8D-F26910FCE69E}"/>
                </c:ext>
              </c:extLst>
            </c:dLbl>
            <c:dLbl>
              <c:idx val="1634"/>
              <c:tx>
                <c:rich>
                  <a:bodyPr/>
                  <a:lstStyle/>
                  <a:p>
                    <a:r>
                      <a:rPr lang="en-US"/>
                      <a:t>Obs1652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E-46C3-44C3-9E8D-F26910FCE69E}"/>
                </c:ext>
              </c:extLst>
            </c:dLbl>
            <c:dLbl>
              <c:idx val="1635"/>
              <c:tx>
                <c:rich>
                  <a:bodyPr/>
                  <a:lstStyle/>
                  <a:p>
                    <a:r>
                      <a:rPr lang="en-US"/>
                      <a:t>Obs1653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6F-46C3-44C3-9E8D-F26910FCE69E}"/>
                </c:ext>
              </c:extLst>
            </c:dLbl>
            <c:dLbl>
              <c:idx val="1636"/>
              <c:tx>
                <c:rich>
                  <a:bodyPr/>
                  <a:lstStyle/>
                  <a:p>
                    <a:r>
                      <a:rPr lang="en-US"/>
                      <a:t>Obs1654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0-46C3-44C3-9E8D-F26910FCE69E}"/>
                </c:ext>
              </c:extLst>
            </c:dLbl>
            <c:dLbl>
              <c:idx val="1637"/>
              <c:tx>
                <c:rich>
                  <a:bodyPr/>
                  <a:lstStyle/>
                  <a:p>
                    <a:r>
                      <a:rPr lang="en-US"/>
                      <a:t>Obs1655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1-46C3-44C3-9E8D-F26910FCE69E}"/>
                </c:ext>
              </c:extLst>
            </c:dLbl>
            <c:dLbl>
              <c:idx val="1638"/>
              <c:tx>
                <c:rich>
                  <a:bodyPr/>
                  <a:lstStyle/>
                  <a:p>
                    <a:r>
                      <a:rPr lang="en-US"/>
                      <a:t>Obs1656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2-46C3-44C3-9E8D-F26910FCE69E}"/>
                </c:ext>
              </c:extLst>
            </c:dLbl>
            <c:dLbl>
              <c:idx val="1639"/>
              <c:tx>
                <c:rich>
                  <a:bodyPr/>
                  <a:lstStyle/>
                  <a:p>
                    <a:r>
                      <a:rPr lang="en-US"/>
                      <a:t>Obs1657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3-46C3-44C3-9E8D-F26910FCE69E}"/>
                </c:ext>
              </c:extLst>
            </c:dLbl>
            <c:dLbl>
              <c:idx val="1640"/>
              <c:tx>
                <c:rich>
                  <a:bodyPr/>
                  <a:lstStyle/>
                  <a:p>
                    <a:r>
                      <a:rPr lang="en-US"/>
                      <a:t>Obs1658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4-46C3-44C3-9E8D-F26910FCE69E}"/>
                </c:ext>
              </c:extLst>
            </c:dLbl>
            <c:dLbl>
              <c:idx val="1641"/>
              <c:tx>
                <c:rich>
                  <a:bodyPr/>
                  <a:lstStyle/>
                  <a:p>
                    <a:r>
                      <a:rPr lang="en-US"/>
                      <a:t>Obs1659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5-46C3-44C3-9E8D-F26910FCE69E}"/>
                </c:ext>
              </c:extLst>
            </c:dLbl>
            <c:dLbl>
              <c:idx val="1642"/>
              <c:tx>
                <c:rich>
                  <a:bodyPr/>
                  <a:lstStyle/>
                  <a:p>
                    <a:r>
                      <a:rPr lang="en-US"/>
                      <a:t>Obs1660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6-46C3-44C3-9E8D-F26910FCE69E}"/>
                </c:ext>
              </c:extLst>
            </c:dLbl>
            <c:dLbl>
              <c:idx val="1643"/>
              <c:tx>
                <c:rich>
                  <a:bodyPr/>
                  <a:lstStyle/>
                  <a:p>
                    <a:r>
                      <a:rPr lang="en-US"/>
                      <a:t>Obs1661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7-46C3-44C3-9E8D-F26910FCE69E}"/>
                </c:ext>
              </c:extLst>
            </c:dLbl>
            <c:dLbl>
              <c:idx val="1644"/>
              <c:tx>
                <c:rich>
                  <a:bodyPr/>
                  <a:lstStyle/>
                  <a:p>
                    <a:r>
                      <a:rPr lang="en-US"/>
                      <a:t>Obs1662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8-46C3-44C3-9E8D-F26910FCE69E}"/>
                </c:ext>
              </c:extLst>
            </c:dLbl>
            <c:dLbl>
              <c:idx val="1645"/>
              <c:tx>
                <c:rich>
                  <a:bodyPr/>
                  <a:lstStyle/>
                  <a:p>
                    <a:r>
                      <a:rPr lang="en-US"/>
                      <a:t>Obs1663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9-46C3-44C3-9E8D-F26910FCE69E}"/>
                </c:ext>
              </c:extLst>
            </c:dLbl>
            <c:dLbl>
              <c:idx val="1646"/>
              <c:tx>
                <c:rich>
                  <a:bodyPr/>
                  <a:lstStyle/>
                  <a:p>
                    <a:r>
                      <a:rPr lang="en-US"/>
                      <a:t>Obs1665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A-46C3-44C3-9E8D-F26910FCE69E}"/>
                </c:ext>
              </c:extLst>
            </c:dLbl>
            <c:dLbl>
              <c:idx val="1647"/>
              <c:tx>
                <c:rich>
                  <a:bodyPr/>
                  <a:lstStyle/>
                  <a:p>
                    <a:r>
                      <a:rPr lang="en-US"/>
                      <a:t>Obs1666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B-46C3-44C3-9E8D-F26910FCE69E}"/>
                </c:ext>
              </c:extLst>
            </c:dLbl>
            <c:dLbl>
              <c:idx val="1648"/>
              <c:tx>
                <c:rich>
                  <a:bodyPr/>
                  <a:lstStyle/>
                  <a:p>
                    <a:r>
                      <a:rPr lang="en-US"/>
                      <a:t>Obs1667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C-46C3-44C3-9E8D-F26910FCE69E}"/>
                </c:ext>
              </c:extLst>
            </c:dLbl>
            <c:dLbl>
              <c:idx val="1649"/>
              <c:tx>
                <c:rich>
                  <a:bodyPr/>
                  <a:lstStyle/>
                  <a:p>
                    <a:r>
                      <a:rPr lang="en-US"/>
                      <a:t>Obs1668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D-46C3-44C3-9E8D-F26910FCE69E}"/>
                </c:ext>
              </c:extLst>
            </c:dLbl>
            <c:dLbl>
              <c:idx val="1650"/>
              <c:tx>
                <c:rich>
                  <a:bodyPr/>
                  <a:lstStyle/>
                  <a:p>
                    <a:r>
                      <a:rPr lang="en-US"/>
                      <a:t>Obs1669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E-46C3-44C3-9E8D-F26910FCE69E}"/>
                </c:ext>
              </c:extLst>
            </c:dLbl>
            <c:dLbl>
              <c:idx val="1651"/>
              <c:tx>
                <c:rich>
                  <a:bodyPr/>
                  <a:lstStyle/>
                  <a:p>
                    <a:r>
                      <a:rPr lang="en-US"/>
                      <a:t>Obs1670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7F-46C3-44C3-9E8D-F26910FCE69E}"/>
                </c:ext>
              </c:extLst>
            </c:dLbl>
            <c:dLbl>
              <c:idx val="1652"/>
              <c:tx>
                <c:rich>
                  <a:bodyPr/>
                  <a:lstStyle/>
                  <a:p>
                    <a:r>
                      <a:rPr lang="en-US"/>
                      <a:t>Obs1671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0-46C3-44C3-9E8D-F26910FCE69E}"/>
                </c:ext>
              </c:extLst>
            </c:dLbl>
            <c:dLbl>
              <c:idx val="1653"/>
              <c:tx>
                <c:rich>
                  <a:bodyPr/>
                  <a:lstStyle/>
                  <a:p>
                    <a:r>
                      <a:rPr lang="en-US"/>
                      <a:t>Obs1672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1-46C3-44C3-9E8D-F26910FCE69E}"/>
                </c:ext>
              </c:extLst>
            </c:dLbl>
            <c:dLbl>
              <c:idx val="1654"/>
              <c:tx>
                <c:rich>
                  <a:bodyPr/>
                  <a:lstStyle/>
                  <a:p>
                    <a:r>
                      <a:rPr lang="en-US"/>
                      <a:t>Obs1673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2-46C3-44C3-9E8D-F26910FCE69E}"/>
                </c:ext>
              </c:extLst>
            </c:dLbl>
            <c:dLbl>
              <c:idx val="1655"/>
              <c:tx>
                <c:rich>
                  <a:bodyPr/>
                  <a:lstStyle/>
                  <a:p>
                    <a:r>
                      <a:rPr lang="en-US"/>
                      <a:t>Obs1674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3-46C3-44C3-9E8D-F26910FCE69E}"/>
                </c:ext>
              </c:extLst>
            </c:dLbl>
            <c:dLbl>
              <c:idx val="1656"/>
              <c:tx>
                <c:rich>
                  <a:bodyPr/>
                  <a:lstStyle/>
                  <a:p>
                    <a:r>
                      <a:rPr lang="en-US"/>
                      <a:t>Obs1675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4-46C3-44C3-9E8D-F26910FCE69E}"/>
                </c:ext>
              </c:extLst>
            </c:dLbl>
            <c:dLbl>
              <c:idx val="1657"/>
              <c:tx>
                <c:rich>
                  <a:bodyPr/>
                  <a:lstStyle/>
                  <a:p>
                    <a:r>
                      <a:rPr lang="en-US"/>
                      <a:t>Obs1676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5-46C3-44C3-9E8D-F26910FCE69E}"/>
                </c:ext>
              </c:extLst>
            </c:dLbl>
            <c:dLbl>
              <c:idx val="1658"/>
              <c:tx>
                <c:rich>
                  <a:bodyPr/>
                  <a:lstStyle/>
                  <a:p>
                    <a:r>
                      <a:rPr lang="en-US"/>
                      <a:t>Obs1677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6-46C3-44C3-9E8D-F26910FCE69E}"/>
                </c:ext>
              </c:extLst>
            </c:dLbl>
            <c:dLbl>
              <c:idx val="1659"/>
              <c:tx>
                <c:rich>
                  <a:bodyPr/>
                  <a:lstStyle/>
                  <a:p>
                    <a:r>
                      <a:rPr lang="en-US"/>
                      <a:t>Obs1678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7-46C3-44C3-9E8D-F26910FCE69E}"/>
                </c:ext>
              </c:extLst>
            </c:dLbl>
            <c:dLbl>
              <c:idx val="1660"/>
              <c:tx>
                <c:rich>
                  <a:bodyPr/>
                  <a:lstStyle/>
                  <a:p>
                    <a:r>
                      <a:rPr lang="en-US"/>
                      <a:t>Obs1679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8-46C3-44C3-9E8D-F26910FCE69E}"/>
                </c:ext>
              </c:extLst>
            </c:dLbl>
            <c:dLbl>
              <c:idx val="1661"/>
              <c:tx>
                <c:rich>
                  <a:bodyPr/>
                  <a:lstStyle/>
                  <a:p>
                    <a:r>
                      <a:rPr lang="en-US"/>
                      <a:t>Obs1680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9-46C3-44C3-9E8D-F26910FCE69E}"/>
                </c:ext>
              </c:extLst>
            </c:dLbl>
            <c:dLbl>
              <c:idx val="1662"/>
              <c:tx>
                <c:rich>
                  <a:bodyPr/>
                  <a:lstStyle/>
                  <a:p>
                    <a:r>
                      <a:rPr lang="en-US"/>
                      <a:t>Obs1681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A-46C3-44C3-9E8D-F26910FCE69E}"/>
                </c:ext>
              </c:extLst>
            </c:dLbl>
            <c:dLbl>
              <c:idx val="1663"/>
              <c:tx>
                <c:rich>
                  <a:bodyPr/>
                  <a:lstStyle/>
                  <a:p>
                    <a:r>
                      <a:rPr lang="en-US"/>
                      <a:t>Obs1682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B-46C3-44C3-9E8D-F26910FCE69E}"/>
                </c:ext>
              </c:extLst>
            </c:dLbl>
            <c:dLbl>
              <c:idx val="1664"/>
              <c:tx>
                <c:rich>
                  <a:bodyPr/>
                  <a:lstStyle/>
                  <a:p>
                    <a:r>
                      <a:rPr lang="en-US"/>
                      <a:t>Obs1683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C-46C3-44C3-9E8D-F26910FCE69E}"/>
                </c:ext>
              </c:extLst>
            </c:dLbl>
            <c:dLbl>
              <c:idx val="1665"/>
              <c:tx>
                <c:rich>
                  <a:bodyPr/>
                  <a:lstStyle/>
                  <a:p>
                    <a:r>
                      <a:rPr lang="en-US"/>
                      <a:t>Obs1684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D-46C3-44C3-9E8D-F26910FCE69E}"/>
                </c:ext>
              </c:extLst>
            </c:dLbl>
            <c:dLbl>
              <c:idx val="1666"/>
              <c:tx>
                <c:rich>
                  <a:bodyPr/>
                  <a:lstStyle/>
                  <a:p>
                    <a:r>
                      <a:rPr lang="en-US"/>
                      <a:t>Obs1685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E-46C3-44C3-9E8D-F26910FCE69E}"/>
                </c:ext>
              </c:extLst>
            </c:dLbl>
            <c:dLbl>
              <c:idx val="1667"/>
              <c:tx>
                <c:rich>
                  <a:bodyPr/>
                  <a:lstStyle/>
                  <a:p>
                    <a:r>
                      <a:rPr lang="en-US"/>
                      <a:t>Obs1686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8F-46C3-44C3-9E8D-F26910FCE69E}"/>
                </c:ext>
              </c:extLst>
            </c:dLbl>
            <c:dLbl>
              <c:idx val="1668"/>
              <c:tx>
                <c:rich>
                  <a:bodyPr/>
                  <a:lstStyle/>
                  <a:p>
                    <a:r>
                      <a:rPr lang="en-US"/>
                      <a:t>Obs1687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0-46C3-44C3-9E8D-F26910FCE69E}"/>
                </c:ext>
              </c:extLst>
            </c:dLbl>
            <c:dLbl>
              <c:idx val="1669"/>
              <c:tx>
                <c:rich>
                  <a:bodyPr/>
                  <a:lstStyle/>
                  <a:p>
                    <a:r>
                      <a:rPr lang="en-US"/>
                      <a:t>Obs1688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1-46C3-44C3-9E8D-F26910FCE69E}"/>
                </c:ext>
              </c:extLst>
            </c:dLbl>
            <c:dLbl>
              <c:idx val="1670"/>
              <c:tx>
                <c:rich>
                  <a:bodyPr/>
                  <a:lstStyle/>
                  <a:p>
                    <a:r>
                      <a:rPr lang="en-US"/>
                      <a:t>Obs1689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2-46C3-44C3-9E8D-F26910FCE69E}"/>
                </c:ext>
              </c:extLst>
            </c:dLbl>
            <c:dLbl>
              <c:idx val="1671"/>
              <c:tx>
                <c:rich>
                  <a:bodyPr/>
                  <a:lstStyle/>
                  <a:p>
                    <a:r>
                      <a:rPr lang="en-US"/>
                      <a:t>Obs1690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3-46C3-44C3-9E8D-F26910FCE69E}"/>
                </c:ext>
              </c:extLst>
            </c:dLbl>
            <c:dLbl>
              <c:idx val="1672"/>
              <c:tx>
                <c:rich>
                  <a:bodyPr/>
                  <a:lstStyle/>
                  <a:p>
                    <a:r>
                      <a:rPr lang="en-US"/>
                      <a:t>Obs1691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4-46C3-44C3-9E8D-F26910FCE69E}"/>
                </c:ext>
              </c:extLst>
            </c:dLbl>
            <c:dLbl>
              <c:idx val="1673"/>
              <c:tx>
                <c:rich>
                  <a:bodyPr/>
                  <a:lstStyle/>
                  <a:p>
                    <a:r>
                      <a:rPr lang="en-US"/>
                      <a:t>Obs1692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5-46C3-44C3-9E8D-F26910FCE69E}"/>
                </c:ext>
              </c:extLst>
            </c:dLbl>
            <c:dLbl>
              <c:idx val="1674"/>
              <c:tx>
                <c:rich>
                  <a:bodyPr/>
                  <a:lstStyle/>
                  <a:p>
                    <a:r>
                      <a:rPr lang="en-US"/>
                      <a:t>Obs1693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6-46C3-44C3-9E8D-F26910FCE69E}"/>
                </c:ext>
              </c:extLst>
            </c:dLbl>
            <c:dLbl>
              <c:idx val="1675"/>
              <c:tx>
                <c:rich>
                  <a:bodyPr/>
                  <a:lstStyle/>
                  <a:p>
                    <a:r>
                      <a:rPr lang="en-US"/>
                      <a:t>Obs1694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7-46C3-44C3-9E8D-F26910FCE69E}"/>
                </c:ext>
              </c:extLst>
            </c:dLbl>
            <c:dLbl>
              <c:idx val="1676"/>
              <c:tx>
                <c:rich>
                  <a:bodyPr/>
                  <a:lstStyle/>
                  <a:p>
                    <a:r>
                      <a:rPr lang="en-US"/>
                      <a:t>Obs1695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8-46C3-44C3-9E8D-F26910FCE69E}"/>
                </c:ext>
              </c:extLst>
            </c:dLbl>
            <c:dLbl>
              <c:idx val="1677"/>
              <c:tx>
                <c:rich>
                  <a:bodyPr/>
                  <a:lstStyle/>
                  <a:p>
                    <a:r>
                      <a:rPr lang="en-US"/>
                      <a:t>Obs1696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9-46C3-44C3-9E8D-F26910FCE69E}"/>
                </c:ext>
              </c:extLst>
            </c:dLbl>
            <c:dLbl>
              <c:idx val="1678"/>
              <c:tx>
                <c:rich>
                  <a:bodyPr/>
                  <a:lstStyle/>
                  <a:p>
                    <a:r>
                      <a:rPr lang="en-US"/>
                      <a:t>Obs1697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A-46C3-44C3-9E8D-F26910FCE69E}"/>
                </c:ext>
              </c:extLst>
            </c:dLbl>
            <c:dLbl>
              <c:idx val="1679"/>
              <c:tx>
                <c:rich>
                  <a:bodyPr/>
                  <a:lstStyle/>
                  <a:p>
                    <a:r>
                      <a:rPr lang="en-US"/>
                      <a:t>Obs1698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B-46C3-44C3-9E8D-F26910FCE69E}"/>
                </c:ext>
              </c:extLst>
            </c:dLbl>
            <c:dLbl>
              <c:idx val="1680"/>
              <c:tx>
                <c:rich>
                  <a:bodyPr/>
                  <a:lstStyle/>
                  <a:p>
                    <a:r>
                      <a:rPr lang="en-US"/>
                      <a:t>Obs1699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C-46C3-44C3-9E8D-F26910FCE69E}"/>
                </c:ext>
              </c:extLst>
            </c:dLbl>
            <c:dLbl>
              <c:idx val="1681"/>
              <c:tx>
                <c:rich>
                  <a:bodyPr/>
                  <a:lstStyle/>
                  <a:p>
                    <a:r>
                      <a:rPr lang="en-US"/>
                      <a:t>Obs1700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D-46C3-44C3-9E8D-F26910FCE69E}"/>
                </c:ext>
              </c:extLst>
            </c:dLbl>
            <c:dLbl>
              <c:idx val="1682"/>
              <c:tx>
                <c:rich>
                  <a:bodyPr/>
                  <a:lstStyle/>
                  <a:p>
                    <a:r>
                      <a:rPr lang="en-US"/>
                      <a:t>Obs1701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E-46C3-44C3-9E8D-F26910FCE69E}"/>
                </c:ext>
              </c:extLst>
            </c:dLbl>
            <c:dLbl>
              <c:idx val="1683"/>
              <c:tx>
                <c:rich>
                  <a:bodyPr/>
                  <a:lstStyle/>
                  <a:p>
                    <a:r>
                      <a:rPr lang="en-US"/>
                      <a:t>Obs1702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9F-46C3-44C3-9E8D-F26910FCE69E}"/>
                </c:ext>
              </c:extLst>
            </c:dLbl>
            <c:dLbl>
              <c:idx val="1684"/>
              <c:tx>
                <c:rich>
                  <a:bodyPr/>
                  <a:lstStyle/>
                  <a:p>
                    <a:r>
                      <a:rPr lang="en-US"/>
                      <a:t>Obs1703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0-46C3-44C3-9E8D-F26910FCE69E}"/>
                </c:ext>
              </c:extLst>
            </c:dLbl>
            <c:dLbl>
              <c:idx val="1685"/>
              <c:tx>
                <c:rich>
                  <a:bodyPr/>
                  <a:lstStyle/>
                  <a:p>
                    <a:r>
                      <a:rPr lang="en-US"/>
                      <a:t>Obs1704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1-46C3-44C3-9E8D-F26910FCE69E}"/>
                </c:ext>
              </c:extLst>
            </c:dLbl>
            <c:dLbl>
              <c:idx val="1686"/>
              <c:tx>
                <c:rich>
                  <a:bodyPr/>
                  <a:lstStyle/>
                  <a:p>
                    <a:r>
                      <a:rPr lang="en-US"/>
                      <a:t>Obs1705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2-46C3-44C3-9E8D-F26910FCE69E}"/>
                </c:ext>
              </c:extLst>
            </c:dLbl>
            <c:dLbl>
              <c:idx val="1687"/>
              <c:tx>
                <c:rich>
                  <a:bodyPr/>
                  <a:lstStyle/>
                  <a:p>
                    <a:r>
                      <a:rPr lang="en-US"/>
                      <a:t>Obs1706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3-46C3-44C3-9E8D-F26910FCE69E}"/>
                </c:ext>
              </c:extLst>
            </c:dLbl>
            <c:dLbl>
              <c:idx val="1688"/>
              <c:tx>
                <c:rich>
                  <a:bodyPr/>
                  <a:lstStyle/>
                  <a:p>
                    <a:r>
                      <a:rPr lang="en-US"/>
                      <a:t>Obs1707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4-46C3-44C3-9E8D-F26910FCE69E}"/>
                </c:ext>
              </c:extLst>
            </c:dLbl>
            <c:dLbl>
              <c:idx val="1689"/>
              <c:tx>
                <c:rich>
                  <a:bodyPr/>
                  <a:lstStyle/>
                  <a:p>
                    <a:r>
                      <a:rPr lang="en-US"/>
                      <a:t>Obs1708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5-46C3-44C3-9E8D-F26910FCE69E}"/>
                </c:ext>
              </c:extLst>
            </c:dLbl>
            <c:dLbl>
              <c:idx val="1690"/>
              <c:tx>
                <c:rich>
                  <a:bodyPr/>
                  <a:lstStyle/>
                  <a:p>
                    <a:r>
                      <a:rPr lang="en-US"/>
                      <a:t>Obs1709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6-46C3-44C3-9E8D-F26910FCE69E}"/>
                </c:ext>
              </c:extLst>
            </c:dLbl>
            <c:dLbl>
              <c:idx val="1691"/>
              <c:tx>
                <c:rich>
                  <a:bodyPr/>
                  <a:lstStyle/>
                  <a:p>
                    <a:r>
                      <a:rPr lang="en-US"/>
                      <a:t>Obs1710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7-46C3-44C3-9E8D-F26910FCE69E}"/>
                </c:ext>
              </c:extLst>
            </c:dLbl>
            <c:dLbl>
              <c:idx val="1692"/>
              <c:tx>
                <c:rich>
                  <a:bodyPr/>
                  <a:lstStyle/>
                  <a:p>
                    <a:r>
                      <a:rPr lang="en-US"/>
                      <a:t>Obs1711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8-46C3-44C3-9E8D-F26910FCE69E}"/>
                </c:ext>
              </c:extLst>
            </c:dLbl>
            <c:dLbl>
              <c:idx val="1693"/>
              <c:tx>
                <c:rich>
                  <a:bodyPr/>
                  <a:lstStyle/>
                  <a:p>
                    <a:r>
                      <a:rPr lang="en-US"/>
                      <a:t>Obs1712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9-46C3-44C3-9E8D-F26910FCE69E}"/>
                </c:ext>
              </c:extLst>
            </c:dLbl>
            <c:dLbl>
              <c:idx val="1694"/>
              <c:tx>
                <c:rich>
                  <a:bodyPr/>
                  <a:lstStyle/>
                  <a:p>
                    <a:r>
                      <a:rPr lang="en-US"/>
                      <a:t>Obs1713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A-46C3-44C3-9E8D-F26910FCE69E}"/>
                </c:ext>
              </c:extLst>
            </c:dLbl>
            <c:dLbl>
              <c:idx val="1695"/>
              <c:tx>
                <c:rich>
                  <a:bodyPr/>
                  <a:lstStyle/>
                  <a:p>
                    <a:r>
                      <a:rPr lang="en-US"/>
                      <a:t>Obs1714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B-46C3-44C3-9E8D-F26910FCE69E}"/>
                </c:ext>
              </c:extLst>
            </c:dLbl>
            <c:dLbl>
              <c:idx val="1696"/>
              <c:tx>
                <c:rich>
                  <a:bodyPr/>
                  <a:lstStyle/>
                  <a:p>
                    <a:r>
                      <a:rPr lang="en-US"/>
                      <a:t>Obs1715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C-46C3-44C3-9E8D-F26910FCE69E}"/>
                </c:ext>
              </c:extLst>
            </c:dLbl>
            <c:dLbl>
              <c:idx val="1697"/>
              <c:tx>
                <c:rich>
                  <a:bodyPr/>
                  <a:lstStyle/>
                  <a:p>
                    <a:r>
                      <a:rPr lang="en-US"/>
                      <a:t>Obs1716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D-46C3-44C3-9E8D-F26910FCE69E}"/>
                </c:ext>
              </c:extLst>
            </c:dLbl>
            <c:dLbl>
              <c:idx val="1698"/>
              <c:tx>
                <c:rich>
                  <a:bodyPr/>
                  <a:lstStyle/>
                  <a:p>
                    <a:r>
                      <a:rPr lang="en-US"/>
                      <a:t>Obs1717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E-46C3-44C3-9E8D-F26910FCE69E}"/>
                </c:ext>
              </c:extLst>
            </c:dLbl>
            <c:dLbl>
              <c:idx val="1699"/>
              <c:tx>
                <c:rich>
                  <a:bodyPr/>
                  <a:lstStyle/>
                  <a:p>
                    <a:r>
                      <a:rPr lang="en-US"/>
                      <a:t>Obs1718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AF-46C3-44C3-9E8D-F26910FCE69E}"/>
                </c:ext>
              </c:extLst>
            </c:dLbl>
            <c:dLbl>
              <c:idx val="1700"/>
              <c:tx>
                <c:rich>
                  <a:bodyPr/>
                  <a:lstStyle/>
                  <a:p>
                    <a:r>
                      <a:rPr lang="en-US"/>
                      <a:t>Obs1719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0-46C3-44C3-9E8D-F26910FCE69E}"/>
                </c:ext>
              </c:extLst>
            </c:dLbl>
            <c:dLbl>
              <c:idx val="1701"/>
              <c:tx>
                <c:rich>
                  <a:bodyPr/>
                  <a:lstStyle/>
                  <a:p>
                    <a:r>
                      <a:rPr lang="en-US"/>
                      <a:t>Obs1720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1-46C3-44C3-9E8D-F26910FCE69E}"/>
                </c:ext>
              </c:extLst>
            </c:dLbl>
            <c:dLbl>
              <c:idx val="1702"/>
              <c:tx>
                <c:rich>
                  <a:bodyPr/>
                  <a:lstStyle/>
                  <a:p>
                    <a:r>
                      <a:rPr lang="en-US"/>
                      <a:t>Obs1721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2-46C3-44C3-9E8D-F26910FCE69E}"/>
                </c:ext>
              </c:extLst>
            </c:dLbl>
            <c:dLbl>
              <c:idx val="1703"/>
              <c:tx>
                <c:rich>
                  <a:bodyPr/>
                  <a:lstStyle/>
                  <a:p>
                    <a:r>
                      <a:rPr lang="en-US"/>
                      <a:t>Obs1722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3-46C3-44C3-9E8D-F26910FCE69E}"/>
                </c:ext>
              </c:extLst>
            </c:dLbl>
            <c:dLbl>
              <c:idx val="1704"/>
              <c:tx>
                <c:rich>
                  <a:bodyPr/>
                  <a:lstStyle/>
                  <a:p>
                    <a:r>
                      <a:rPr lang="en-US"/>
                      <a:t>Obs1723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4-46C3-44C3-9E8D-F26910FCE69E}"/>
                </c:ext>
              </c:extLst>
            </c:dLbl>
            <c:dLbl>
              <c:idx val="1705"/>
              <c:tx>
                <c:rich>
                  <a:bodyPr/>
                  <a:lstStyle/>
                  <a:p>
                    <a:r>
                      <a:rPr lang="en-US"/>
                      <a:t>Obs1724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5-46C3-44C3-9E8D-F26910FCE69E}"/>
                </c:ext>
              </c:extLst>
            </c:dLbl>
            <c:dLbl>
              <c:idx val="1706"/>
              <c:tx>
                <c:rich>
                  <a:bodyPr/>
                  <a:lstStyle/>
                  <a:p>
                    <a:r>
                      <a:rPr lang="en-US"/>
                      <a:t>Obs1725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6-46C3-44C3-9E8D-F26910FCE69E}"/>
                </c:ext>
              </c:extLst>
            </c:dLbl>
            <c:dLbl>
              <c:idx val="1707"/>
              <c:tx>
                <c:rich>
                  <a:bodyPr/>
                  <a:lstStyle/>
                  <a:p>
                    <a:r>
                      <a:rPr lang="en-US"/>
                      <a:t>Obs1726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7-46C3-44C3-9E8D-F26910FCE69E}"/>
                </c:ext>
              </c:extLst>
            </c:dLbl>
            <c:dLbl>
              <c:idx val="1708"/>
              <c:tx>
                <c:rich>
                  <a:bodyPr/>
                  <a:lstStyle/>
                  <a:p>
                    <a:r>
                      <a:rPr lang="en-US"/>
                      <a:t>Obs1727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8-46C3-44C3-9E8D-F26910FCE69E}"/>
                </c:ext>
              </c:extLst>
            </c:dLbl>
            <c:dLbl>
              <c:idx val="1709"/>
              <c:tx>
                <c:rich>
                  <a:bodyPr/>
                  <a:lstStyle/>
                  <a:p>
                    <a:r>
                      <a:rPr lang="en-US"/>
                      <a:t>Obs1728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9-46C3-44C3-9E8D-F26910FCE69E}"/>
                </c:ext>
              </c:extLst>
            </c:dLbl>
            <c:dLbl>
              <c:idx val="1710"/>
              <c:tx>
                <c:rich>
                  <a:bodyPr/>
                  <a:lstStyle/>
                  <a:p>
                    <a:r>
                      <a:rPr lang="en-US"/>
                      <a:t>Obs1729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A-46C3-44C3-9E8D-F26910FCE69E}"/>
                </c:ext>
              </c:extLst>
            </c:dLbl>
            <c:dLbl>
              <c:idx val="1711"/>
              <c:tx>
                <c:rich>
                  <a:bodyPr/>
                  <a:lstStyle/>
                  <a:p>
                    <a:r>
                      <a:rPr lang="en-US"/>
                      <a:t>Obs1730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B-46C3-44C3-9E8D-F26910FCE69E}"/>
                </c:ext>
              </c:extLst>
            </c:dLbl>
            <c:dLbl>
              <c:idx val="1712"/>
              <c:tx>
                <c:rich>
                  <a:bodyPr/>
                  <a:lstStyle/>
                  <a:p>
                    <a:r>
                      <a:rPr lang="en-US"/>
                      <a:t>Obs1731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C-46C3-44C3-9E8D-F26910FCE69E}"/>
                </c:ext>
              </c:extLst>
            </c:dLbl>
            <c:dLbl>
              <c:idx val="1713"/>
              <c:tx>
                <c:rich>
                  <a:bodyPr/>
                  <a:lstStyle/>
                  <a:p>
                    <a:r>
                      <a:rPr lang="en-US"/>
                      <a:t>Obs1732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D-46C3-44C3-9E8D-F26910FCE69E}"/>
                </c:ext>
              </c:extLst>
            </c:dLbl>
            <c:dLbl>
              <c:idx val="1714"/>
              <c:tx>
                <c:rich>
                  <a:bodyPr/>
                  <a:lstStyle/>
                  <a:p>
                    <a:r>
                      <a:rPr lang="en-US"/>
                      <a:t>Obs1733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E-46C3-44C3-9E8D-F26910FCE69E}"/>
                </c:ext>
              </c:extLst>
            </c:dLbl>
            <c:dLbl>
              <c:idx val="1715"/>
              <c:tx>
                <c:rich>
                  <a:bodyPr/>
                  <a:lstStyle/>
                  <a:p>
                    <a:r>
                      <a:rPr lang="en-US"/>
                      <a:t>Obs1734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BF-46C3-44C3-9E8D-F26910FCE69E}"/>
                </c:ext>
              </c:extLst>
            </c:dLbl>
            <c:dLbl>
              <c:idx val="1716"/>
              <c:tx>
                <c:rich>
                  <a:bodyPr/>
                  <a:lstStyle/>
                  <a:p>
                    <a:r>
                      <a:rPr lang="en-US"/>
                      <a:t>Obs1735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0-46C3-44C3-9E8D-F26910FCE69E}"/>
                </c:ext>
              </c:extLst>
            </c:dLbl>
            <c:dLbl>
              <c:idx val="1717"/>
              <c:tx>
                <c:rich>
                  <a:bodyPr/>
                  <a:lstStyle/>
                  <a:p>
                    <a:r>
                      <a:rPr lang="en-US"/>
                      <a:t>Obs1736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1-46C3-44C3-9E8D-F26910FCE69E}"/>
                </c:ext>
              </c:extLst>
            </c:dLbl>
            <c:dLbl>
              <c:idx val="1718"/>
              <c:tx>
                <c:rich>
                  <a:bodyPr/>
                  <a:lstStyle/>
                  <a:p>
                    <a:r>
                      <a:rPr lang="en-US"/>
                      <a:t>Obs1737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2-46C3-44C3-9E8D-F26910FCE69E}"/>
                </c:ext>
              </c:extLst>
            </c:dLbl>
            <c:dLbl>
              <c:idx val="1719"/>
              <c:tx>
                <c:rich>
                  <a:bodyPr/>
                  <a:lstStyle/>
                  <a:p>
                    <a:r>
                      <a:rPr lang="en-US"/>
                      <a:t>Obs1738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3-46C3-44C3-9E8D-F26910FCE69E}"/>
                </c:ext>
              </c:extLst>
            </c:dLbl>
            <c:dLbl>
              <c:idx val="1720"/>
              <c:tx>
                <c:rich>
                  <a:bodyPr/>
                  <a:lstStyle/>
                  <a:p>
                    <a:r>
                      <a:rPr lang="en-US"/>
                      <a:t>Obs1739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4-46C3-44C3-9E8D-F26910FCE69E}"/>
                </c:ext>
              </c:extLst>
            </c:dLbl>
            <c:dLbl>
              <c:idx val="1721"/>
              <c:tx>
                <c:rich>
                  <a:bodyPr/>
                  <a:lstStyle/>
                  <a:p>
                    <a:r>
                      <a:rPr lang="en-US"/>
                      <a:t>Obs1740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5-46C3-44C3-9E8D-F26910FCE69E}"/>
                </c:ext>
              </c:extLst>
            </c:dLbl>
            <c:dLbl>
              <c:idx val="1722"/>
              <c:tx>
                <c:rich>
                  <a:bodyPr/>
                  <a:lstStyle/>
                  <a:p>
                    <a:r>
                      <a:rPr lang="en-US"/>
                      <a:t>Obs1741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6-46C3-44C3-9E8D-F26910FCE69E}"/>
                </c:ext>
              </c:extLst>
            </c:dLbl>
            <c:dLbl>
              <c:idx val="1723"/>
              <c:tx>
                <c:rich>
                  <a:bodyPr/>
                  <a:lstStyle/>
                  <a:p>
                    <a:r>
                      <a:rPr lang="en-US"/>
                      <a:t>Obs1742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7-46C3-44C3-9E8D-F26910FCE69E}"/>
                </c:ext>
              </c:extLst>
            </c:dLbl>
            <c:dLbl>
              <c:idx val="1724"/>
              <c:tx>
                <c:rich>
                  <a:bodyPr/>
                  <a:lstStyle/>
                  <a:p>
                    <a:r>
                      <a:rPr lang="en-US"/>
                      <a:t>Obs1743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8-46C3-44C3-9E8D-F26910FCE69E}"/>
                </c:ext>
              </c:extLst>
            </c:dLbl>
            <c:dLbl>
              <c:idx val="1725"/>
              <c:tx>
                <c:rich>
                  <a:bodyPr/>
                  <a:lstStyle/>
                  <a:p>
                    <a:r>
                      <a:rPr lang="en-US"/>
                      <a:t>Obs1744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9-46C3-44C3-9E8D-F26910FCE69E}"/>
                </c:ext>
              </c:extLst>
            </c:dLbl>
            <c:dLbl>
              <c:idx val="1726"/>
              <c:tx>
                <c:rich>
                  <a:bodyPr/>
                  <a:lstStyle/>
                  <a:p>
                    <a:r>
                      <a:rPr lang="en-US"/>
                      <a:t>Obs1745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A-46C3-44C3-9E8D-F26910FCE69E}"/>
                </c:ext>
              </c:extLst>
            </c:dLbl>
            <c:dLbl>
              <c:idx val="1727"/>
              <c:tx>
                <c:rich>
                  <a:bodyPr/>
                  <a:lstStyle/>
                  <a:p>
                    <a:r>
                      <a:rPr lang="en-US"/>
                      <a:t>Obs1746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B-46C3-44C3-9E8D-F26910FCE69E}"/>
                </c:ext>
              </c:extLst>
            </c:dLbl>
            <c:dLbl>
              <c:idx val="1728"/>
              <c:tx>
                <c:rich>
                  <a:bodyPr/>
                  <a:lstStyle/>
                  <a:p>
                    <a:r>
                      <a:rPr lang="en-US"/>
                      <a:t>Obs1747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C-46C3-44C3-9E8D-F26910FCE69E}"/>
                </c:ext>
              </c:extLst>
            </c:dLbl>
            <c:dLbl>
              <c:idx val="1729"/>
              <c:tx>
                <c:rich>
                  <a:bodyPr/>
                  <a:lstStyle/>
                  <a:p>
                    <a:r>
                      <a:rPr lang="en-US"/>
                      <a:t>Obs1748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D-46C3-44C3-9E8D-F26910FCE69E}"/>
                </c:ext>
              </c:extLst>
            </c:dLbl>
            <c:dLbl>
              <c:idx val="1730"/>
              <c:tx>
                <c:rich>
                  <a:bodyPr/>
                  <a:lstStyle/>
                  <a:p>
                    <a:r>
                      <a:rPr lang="en-US"/>
                      <a:t>Obs1749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E-46C3-44C3-9E8D-F26910FCE69E}"/>
                </c:ext>
              </c:extLst>
            </c:dLbl>
            <c:dLbl>
              <c:idx val="1731"/>
              <c:tx>
                <c:rich>
                  <a:bodyPr/>
                  <a:lstStyle/>
                  <a:p>
                    <a:r>
                      <a:rPr lang="en-US"/>
                      <a:t>Obs1750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CF-46C3-44C3-9E8D-F26910FCE69E}"/>
                </c:ext>
              </c:extLst>
            </c:dLbl>
            <c:dLbl>
              <c:idx val="1732"/>
              <c:tx>
                <c:rich>
                  <a:bodyPr/>
                  <a:lstStyle/>
                  <a:p>
                    <a:r>
                      <a:rPr lang="en-US"/>
                      <a:t>Obs1751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0-46C3-44C3-9E8D-F26910FCE69E}"/>
                </c:ext>
              </c:extLst>
            </c:dLbl>
            <c:dLbl>
              <c:idx val="1733"/>
              <c:tx>
                <c:rich>
                  <a:bodyPr/>
                  <a:lstStyle/>
                  <a:p>
                    <a:r>
                      <a:rPr lang="en-US"/>
                      <a:t>Obs1752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1-46C3-44C3-9E8D-F26910FCE69E}"/>
                </c:ext>
              </c:extLst>
            </c:dLbl>
            <c:dLbl>
              <c:idx val="1734"/>
              <c:tx>
                <c:rich>
                  <a:bodyPr/>
                  <a:lstStyle/>
                  <a:p>
                    <a:r>
                      <a:rPr lang="en-US"/>
                      <a:t>Obs1753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2-46C3-44C3-9E8D-F26910FCE69E}"/>
                </c:ext>
              </c:extLst>
            </c:dLbl>
            <c:dLbl>
              <c:idx val="1735"/>
              <c:tx>
                <c:rich>
                  <a:bodyPr/>
                  <a:lstStyle/>
                  <a:p>
                    <a:r>
                      <a:rPr lang="en-US"/>
                      <a:t>Obs1754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3-46C3-44C3-9E8D-F26910FCE69E}"/>
                </c:ext>
              </c:extLst>
            </c:dLbl>
            <c:dLbl>
              <c:idx val="1736"/>
              <c:tx>
                <c:rich>
                  <a:bodyPr/>
                  <a:lstStyle/>
                  <a:p>
                    <a:r>
                      <a:rPr lang="en-US"/>
                      <a:t>Obs1755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4-46C3-44C3-9E8D-F26910FCE69E}"/>
                </c:ext>
              </c:extLst>
            </c:dLbl>
            <c:dLbl>
              <c:idx val="1737"/>
              <c:tx>
                <c:rich>
                  <a:bodyPr/>
                  <a:lstStyle/>
                  <a:p>
                    <a:r>
                      <a:rPr lang="en-US"/>
                      <a:t>Obs1756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5-46C3-44C3-9E8D-F26910FCE69E}"/>
                </c:ext>
              </c:extLst>
            </c:dLbl>
            <c:dLbl>
              <c:idx val="1738"/>
              <c:tx>
                <c:rich>
                  <a:bodyPr/>
                  <a:lstStyle/>
                  <a:p>
                    <a:r>
                      <a:rPr lang="en-US"/>
                      <a:t>Obs1758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6-46C3-44C3-9E8D-F26910FCE69E}"/>
                </c:ext>
              </c:extLst>
            </c:dLbl>
            <c:dLbl>
              <c:idx val="1739"/>
              <c:tx>
                <c:rich>
                  <a:bodyPr/>
                  <a:lstStyle/>
                  <a:p>
                    <a:r>
                      <a:rPr lang="en-US"/>
                      <a:t>Obs1759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7-46C3-44C3-9E8D-F26910FCE69E}"/>
                </c:ext>
              </c:extLst>
            </c:dLbl>
            <c:dLbl>
              <c:idx val="1740"/>
              <c:tx>
                <c:rich>
                  <a:bodyPr/>
                  <a:lstStyle/>
                  <a:p>
                    <a:r>
                      <a:rPr lang="en-US"/>
                      <a:t>Obs1760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8-46C3-44C3-9E8D-F26910FCE69E}"/>
                </c:ext>
              </c:extLst>
            </c:dLbl>
            <c:dLbl>
              <c:idx val="1741"/>
              <c:tx>
                <c:rich>
                  <a:bodyPr/>
                  <a:lstStyle/>
                  <a:p>
                    <a:r>
                      <a:rPr lang="en-US"/>
                      <a:t>Obs1761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9-46C3-44C3-9E8D-F26910FCE69E}"/>
                </c:ext>
              </c:extLst>
            </c:dLbl>
            <c:dLbl>
              <c:idx val="1742"/>
              <c:tx>
                <c:rich>
                  <a:bodyPr/>
                  <a:lstStyle/>
                  <a:p>
                    <a:r>
                      <a:rPr lang="en-US"/>
                      <a:t>Obs1762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A-46C3-44C3-9E8D-F26910FCE69E}"/>
                </c:ext>
              </c:extLst>
            </c:dLbl>
            <c:dLbl>
              <c:idx val="1743"/>
              <c:tx>
                <c:rich>
                  <a:bodyPr/>
                  <a:lstStyle/>
                  <a:p>
                    <a:r>
                      <a:rPr lang="en-US"/>
                      <a:t>Obs1763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B-46C3-44C3-9E8D-F26910FCE69E}"/>
                </c:ext>
              </c:extLst>
            </c:dLbl>
            <c:dLbl>
              <c:idx val="1744"/>
              <c:tx>
                <c:rich>
                  <a:bodyPr/>
                  <a:lstStyle/>
                  <a:p>
                    <a:r>
                      <a:rPr lang="en-US"/>
                      <a:t>Obs1764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C-46C3-44C3-9E8D-F26910FCE69E}"/>
                </c:ext>
              </c:extLst>
            </c:dLbl>
            <c:dLbl>
              <c:idx val="1745"/>
              <c:tx>
                <c:rich>
                  <a:bodyPr/>
                  <a:lstStyle/>
                  <a:p>
                    <a:r>
                      <a:rPr lang="en-US"/>
                      <a:t>Obs1765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D-46C3-44C3-9E8D-F26910FCE69E}"/>
                </c:ext>
              </c:extLst>
            </c:dLbl>
            <c:dLbl>
              <c:idx val="1746"/>
              <c:tx>
                <c:rich>
                  <a:bodyPr/>
                  <a:lstStyle/>
                  <a:p>
                    <a:r>
                      <a:rPr lang="en-US"/>
                      <a:t>Obs1766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E-46C3-44C3-9E8D-F26910FCE69E}"/>
                </c:ext>
              </c:extLst>
            </c:dLbl>
            <c:dLbl>
              <c:idx val="1747"/>
              <c:tx>
                <c:rich>
                  <a:bodyPr/>
                  <a:lstStyle/>
                  <a:p>
                    <a:r>
                      <a:rPr lang="en-US"/>
                      <a:t>Obs1767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DF-46C3-44C3-9E8D-F26910FCE69E}"/>
                </c:ext>
              </c:extLst>
            </c:dLbl>
            <c:dLbl>
              <c:idx val="1748"/>
              <c:tx>
                <c:rich>
                  <a:bodyPr/>
                  <a:lstStyle/>
                  <a:p>
                    <a:r>
                      <a:rPr lang="en-US"/>
                      <a:t>Obs1768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0-46C3-44C3-9E8D-F26910FCE69E}"/>
                </c:ext>
              </c:extLst>
            </c:dLbl>
            <c:dLbl>
              <c:idx val="1749"/>
              <c:tx>
                <c:rich>
                  <a:bodyPr/>
                  <a:lstStyle/>
                  <a:p>
                    <a:r>
                      <a:rPr lang="en-US"/>
                      <a:t>Obs1769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1-46C3-44C3-9E8D-F26910FCE69E}"/>
                </c:ext>
              </c:extLst>
            </c:dLbl>
            <c:dLbl>
              <c:idx val="1750"/>
              <c:tx>
                <c:rich>
                  <a:bodyPr/>
                  <a:lstStyle/>
                  <a:p>
                    <a:r>
                      <a:rPr lang="en-US"/>
                      <a:t>Obs1770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2-46C3-44C3-9E8D-F26910FCE69E}"/>
                </c:ext>
              </c:extLst>
            </c:dLbl>
            <c:dLbl>
              <c:idx val="1751"/>
              <c:tx>
                <c:rich>
                  <a:bodyPr/>
                  <a:lstStyle/>
                  <a:p>
                    <a:r>
                      <a:rPr lang="en-US"/>
                      <a:t>Obs1771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3-46C3-44C3-9E8D-F26910FCE69E}"/>
                </c:ext>
              </c:extLst>
            </c:dLbl>
            <c:dLbl>
              <c:idx val="1752"/>
              <c:tx>
                <c:rich>
                  <a:bodyPr/>
                  <a:lstStyle/>
                  <a:p>
                    <a:r>
                      <a:rPr lang="en-US"/>
                      <a:t>Obs1772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4-46C3-44C3-9E8D-F26910FCE69E}"/>
                </c:ext>
              </c:extLst>
            </c:dLbl>
            <c:dLbl>
              <c:idx val="1753"/>
              <c:tx>
                <c:rich>
                  <a:bodyPr/>
                  <a:lstStyle/>
                  <a:p>
                    <a:r>
                      <a:rPr lang="en-US"/>
                      <a:t>Obs1773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5-46C3-44C3-9E8D-F26910FCE69E}"/>
                </c:ext>
              </c:extLst>
            </c:dLbl>
            <c:dLbl>
              <c:idx val="1754"/>
              <c:tx>
                <c:rich>
                  <a:bodyPr/>
                  <a:lstStyle/>
                  <a:p>
                    <a:r>
                      <a:rPr lang="en-US"/>
                      <a:t>Obs1774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6-46C3-44C3-9E8D-F26910FCE69E}"/>
                </c:ext>
              </c:extLst>
            </c:dLbl>
            <c:dLbl>
              <c:idx val="1755"/>
              <c:tx>
                <c:rich>
                  <a:bodyPr/>
                  <a:lstStyle/>
                  <a:p>
                    <a:r>
                      <a:rPr lang="en-US"/>
                      <a:t>Obs1775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7-46C3-44C3-9E8D-F26910FCE69E}"/>
                </c:ext>
              </c:extLst>
            </c:dLbl>
            <c:dLbl>
              <c:idx val="1756"/>
              <c:tx>
                <c:rich>
                  <a:bodyPr/>
                  <a:lstStyle/>
                  <a:p>
                    <a:r>
                      <a:rPr lang="en-US"/>
                      <a:t>Obs1776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8-46C3-44C3-9E8D-F26910FCE69E}"/>
                </c:ext>
              </c:extLst>
            </c:dLbl>
            <c:dLbl>
              <c:idx val="1757"/>
              <c:tx>
                <c:rich>
                  <a:bodyPr/>
                  <a:lstStyle/>
                  <a:p>
                    <a:r>
                      <a:rPr lang="en-US"/>
                      <a:t>Obs1777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9-46C3-44C3-9E8D-F26910FCE69E}"/>
                </c:ext>
              </c:extLst>
            </c:dLbl>
            <c:dLbl>
              <c:idx val="1758"/>
              <c:tx>
                <c:rich>
                  <a:bodyPr/>
                  <a:lstStyle/>
                  <a:p>
                    <a:r>
                      <a:rPr lang="en-US"/>
                      <a:t>Obs1778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A-46C3-44C3-9E8D-F26910FCE69E}"/>
                </c:ext>
              </c:extLst>
            </c:dLbl>
            <c:dLbl>
              <c:idx val="1759"/>
              <c:tx>
                <c:rich>
                  <a:bodyPr/>
                  <a:lstStyle/>
                  <a:p>
                    <a:r>
                      <a:rPr lang="en-US"/>
                      <a:t>Obs1779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B-46C3-44C3-9E8D-F26910FCE69E}"/>
                </c:ext>
              </c:extLst>
            </c:dLbl>
            <c:dLbl>
              <c:idx val="1760"/>
              <c:tx>
                <c:rich>
                  <a:bodyPr/>
                  <a:lstStyle/>
                  <a:p>
                    <a:r>
                      <a:rPr lang="en-US"/>
                      <a:t>Obs1780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C-46C3-44C3-9E8D-F26910FCE69E}"/>
                </c:ext>
              </c:extLst>
            </c:dLbl>
            <c:dLbl>
              <c:idx val="1761"/>
              <c:tx>
                <c:rich>
                  <a:bodyPr/>
                  <a:lstStyle/>
                  <a:p>
                    <a:r>
                      <a:rPr lang="en-US"/>
                      <a:t>Obs1781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D-46C3-44C3-9E8D-F26910FCE69E}"/>
                </c:ext>
              </c:extLst>
            </c:dLbl>
            <c:dLbl>
              <c:idx val="1762"/>
              <c:tx>
                <c:rich>
                  <a:bodyPr/>
                  <a:lstStyle/>
                  <a:p>
                    <a:r>
                      <a:rPr lang="en-US"/>
                      <a:t>Obs1782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E-46C3-44C3-9E8D-F26910FCE69E}"/>
                </c:ext>
              </c:extLst>
            </c:dLbl>
            <c:dLbl>
              <c:idx val="1763"/>
              <c:tx>
                <c:rich>
                  <a:bodyPr/>
                  <a:lstStyle/>
                  <a:p>
                    <a:r>
                      <a:rPr lang="en-US"/>
                      <a:t>Obs1783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EF-46C3-44C3-9E8D-F26910FCE69E}"/>
                </c:ext>
              </c:extLst>
            </c:dLbl>
            <c:dLbl>
              <c:idx val="1764"/>
              <c:tx>
                <c:rich>
                  <a:bodyPr/>
                  <a:lstStyle/>
                  <a:p>
                    <a:r>
                      <a:rPr lang="en-US"/>
                      <a:t>Obs1784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0-46C3-44C3-9E8D-F26910FCE69E}"/>
                </c:ext>
              </c:extLst>
            </c:dLbl>
            <c:dLbl>
              <c:idx val="1765"/>
              <c:tx>
                <c:rich>
                  <a:bodyPr/>
                  <a:lstStyle/>
                  <a:p>
                    <a:r>
                      <a:rPr lang="en-US"/>
                      <a:t>Obs1785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1-46C3-44C3-9E8D-F26910FCE69E}"/>
                </c:ext>
              </c:extLst>
            </c:dLbl>
            <c:dLbl>
              <c:idx val="1766"/>
              <c:tx>
                <c:rich>
                  <a:bodyPr/>
                  <a:lstStyle/>
                  <a:p>
                    <a:r>
                      <a:rPr lang="en-US"/>
                      <a:t>Obs1786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2-46C3-44C3-9E8D-F26910FCE69E}"/>
                </c:ext>
              </c:extLst>
            </c:dLbl>
            <c:dLbl>
              <c:idx val="1767"/>
              <c:tx>
                <c:rich>
                  <a:bodyPr/>
                  <a:lstStyle/>
                  <a:p>
                    <a:r>
                      <a:rPr lang="en-US"/>
                      <a:t>Obs1787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3-46C3-44C3-9E8D-F26910FCE69E}"/>
                </c:ext>
              </c:extLst>
            </c:dLbl>
            <c:dLbl>
              <c:idx val="1768"/>
              <c:tx>
                <c:rich>
                  <a:bodyPr/>
                  <a:lstStyle/>
                  <a:p>
                    <a:r>
                      <a:rPr lang="en-US"/>
                      <a:t>Obs1788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4-46C3-44C3-9E8D-F26910FCE69E}"/>
                </c:ext>
              </c:extLst>
            </c:dLbl>
            <c:dLbl>
              <c:idx val="1769"/>
              <c:tx>
                <c:rich>
                  <a:bodyPr/>
                  <a:lstStyle/>
                  <a:p>
                    <a:r>
                      <a:rPr lang="en-US"/>
                      <a:t>Obs1789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5-46C3-44C3-9E8D-F26910FCE69E}"/>
                </c:ext>
              </c:extLst>
            </c:dLbl>
            <c:dLbl>
              <c:idx val="1770"/>
              <c:tx>
                <c:rich>
                  <a:bodyPr/>
                  <a:lstStyle/>
                  <a:p>
                    <a:r>
                      <a:rPr lang="en-US"/>
                      <a:t>Obs1790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6-46C3-44C3-9E8D-F26910FCE69E}"/>
                </c:ext>
              </c:extLst>
            </c:dLbl>
            <c:dLbl>
              <c:idx val="1771"/>
              <c:tx>
                <c:rich>
                  <a:bodyPr/>
                  <a:lstStyle/>
                  <a:p>
                    <a:r>
                      <a:rPr lang="en-US"/>
                      <a:t>Obs1791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7-46C3-44C3-9E8D-F26910FCE69E}"/>
                </c:ext>
              </c:extLst>
            </c:dLbl>
            <c:dLbl>
              <c:idx val="1772"/>
              <c:tx>
                <c:rich>
                  <a:bodyPr/>
                  <a:lstStyle/>
                  <a:p>
                    <a:r>
                      <a:rPr lang="en-US"/>
                      <a:t>Obs1792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8-46C3-44C3-9E8D-F26910FCE69E}"/>
                </c:ext>
              </c:extLst>
            </c:dLbl>
            <c:dLbl>
              <c:idx val="1773"/>
              <c:tx>
                <c:rich>
                  <a:bodyPr/>
                  <a:lstStyle/>
                  <a:p>
                    <a:r>
                      <a:rPr lang="en-US"/>
                      <a:t>Obs1793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9-46C3-44C3-9E8D-F26910FCE69E}"/>
                </c:ext>
              </c:extLst>
            </c:dLbl>
            <c:dLbl>
              <c:idx val="1774"/>
              <c:tx>
                <c:rich>
                  <a:bodyPr/>
                  <a:lstStyle/>
                  <a:p>
                    <a:r>
                      <a:rPr lang="en-US"/>
                      <a:t>Obs1794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A-46C3-44C3-9E8D-F26910FCE69E}"/>
                </c:ext>
              </c:extLst>
            </c:dLbl>
            <c:dLbl>
              <c:idx val="1775"/>
              <c:tx>
                <c:rich>
                  <a:bodyPr/>
                  <a:lstStyle/>
                  <a:p>
                    <a:r>
                      <a:rPr lang="en-US"/>
                      <a:t>Obs1795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B-46C3-44C3-9E8D-F26910FCE69E}"/>
                </c:ext>
              </c:extLst>
            </c:dLbl>
            <c:dLbl>
              <c:idx val="1776"/>
              <c:tx>
                <c:rich>
                  <a:bodyPr/>
                  <a:lstStyle/>
                  <a:p>
                    <a:r>
                      <a:rPr lang="en-US"/>
                      <a:t>Obs1796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C-46C3-44C3-9E8D-F26910FCE69E}"/>
                </c:ext>
              </c:extLst>
            </c:dLbl>
            <c:dLbl>
              <c:idx val="1777"/>
              <c:tx>
                <c:rich>
                  <a:bodyPr/>
                  <a:lstStyle/>
                  <a:p>
                    <a:r>
                      <a:rPr lang="en-US"/>
                      <a:t>Obs1797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D-46C3-44C3-9E8D-F26910FCE69E}"/>
                </c:ext>
              </c:extLst>
            </c:dLbl>
            <c:dLbl>
              <c:idx val="1778"/>
              <c:tx>
                <c:rich>
                  <a:bodyPr/>
                  <a:lstStyle/>
                  <a:p>
                    <a:r>
                      <a:rPr lang="en-US"/>
                      <a:t>Obs1798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E-46C3-44C3-9E8D-F26910FCE69E}"/>
                </c:ext>
              </c:extLst>
            </c:dLbl>
            <c:dLbl>
              <c:idx val="1779"/>
              <c:tx>
                <c:rich>
                  <a:bodyPr/>
                  <a:lstStyle/>
                  <a:p>
                    <a:r>
                      <a:rPr lang="en-US"/>
                      <a:t>Obs1799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6FF-46C3-44C3-9E8D-F26910FCE69E}"/>
                </c:ext>
              </c:extLst>
            </c:dLbl>
            <c:dLbl>
              <c:idx val="1780"/>
              <c:tx>
                <c:rich>
                  <a:bodyPr/>
                  <a:lstStyle/>
                  <a:p>
                    <a:r>
                      <a:rPr lang="en-US"/>
                      <a:t>Obs1800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0-46C3-44C3-9E8D-F26910FCE69E}"/>
                </c:ext>
              </c:extLst>
            </c:dLbl>
            <c:dLbl>
              <c:idx val="1781"/>
              <c:tx>
                <c:rich>
                  <a:bodyPr/>
                  <a:lstStyle/>
                  <a:p>
                    <a:r>
                      <a:rPr lang="en-US"/>
                      <a:t>Obs1801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1-46C3-44C3-9E8D-F26910FCE69E}"/>
                </c:ext>
              </c:extLst>
            </c:dLbl>
            <c:dLbl>
              <c:idx val="1782"/>
              <c:tx>
                <c:rich>
                  <a:bodyPr/>
                  <a:lstStyle/>
                  <a:p>
                    <a:r>
                      <a:rPr lang="en-US"/>
                      <a:t>Obs1802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2-46C3-44C3-9E8D-F26910FCE69E}"/>
                </c:ext>
              </c:extLst>
            </c:dLbl>
            <c:dLbl>
              <c:idx val="1783"/>
              <c:tx>
                <c:rich>
                  <a:bodyPr/>
                  <a:lstStyle/>
                  <a:p>
                    <a:r>
                      <a:rPr lang="en-US"/>
                      <a:t>Obs1803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3-46C3-44C3-9E8D-F26910FCE69E}"/>
                </c:ext>
              </c:extLst>
            </c:dLbl>
            <c:dLbl>
              <c:idx val="1784"/>
              <c:tx>
                <c:rich>
                  <a:bodyPr/>
                  <a:lstStyle/>
                  <a:p>
                    <a:r>
                      <a:rPr lang="en-US"/>
                      <a:t>Obs1804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4-46C3-44C3-9E8D-F26910FCE69E}"/>
                </c:ext>
              </c:extLst>
            </c:dLbl>
            <c:dLbl>
              <c:idx val="1785"/>
              <c:tx>
                <c:rich>
                  <a:bodyPr/>
                  <a:lstStyle/>
                  <a:p>
                    <a:r>
                      <a:rPr lang="en-US"/>
                      <a:t>Obs1805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5-46C3-44C3-9E8D-F26910FCE69E}"/>
                </c:ext>
              </c:extLst>
            </c:dLbl>
            <c:dLbl>
              <c:idx val="1786"/>
              <c:tx>
                <c:rich>
                  <a:bodyPr/>
                  <a:lstStyle/>
                  <a:p>
                    <a:r>
                      <a:rPr lang="en-US"/>
                      <a:t>Obs1806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6-46C3-44C3-9E8D-F26910FCE69E}"/>
                </c:ext>
              </c:extLst>
            </c:dLbl>
            <c:dLbl>
              <c:idx val="1787"/>
              <c:tx>
                <c:rich>
                  <a:bodyPr/>
                  <a:lstStyle/>
                  <a:p>
                    <a:r>
                      <a:rPr lang="en-US"/>
                      <a:t>Obs1807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7-46C3-44C3-9E8D-F26910FCE69E}"/>
                </c:ext>
              </c:extLst>
            </c:dLbl>
            <c:dLbl>
              <c:idx val="1788"/>
              <c:tx>
                <c:rich>
                  <a:bodyPr/>
                  <a:lstStyle/>
                  <a:p>
                    <a:r>
                      <a:rPr lang="en-US"/>
                      <a:t>Obs1808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8-46C3-44C3-9E8D-F26910FCE69E}"/>
                </c:ext>
              </c:extLst>
            </c:dLbl>
            <c:dLbl>
              <c:idx val="1789"/>
              <c:tx>
                <c:rich>
                  <a:bodyPr/>
                  <a:lstStyle/>
                  <a:p>
                    <a:r>
                      <a:rPr lang="en-US"/>
                      <a:t>Obs1810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9-46C3-44C3-9E8D-F26910FCE69E}"/>
                </c:ext>
              </c:extLst>
            </c:dLbl>
            <c:dLbl>
              <c:idx val="1790"/>
              <c:tx>
                <c:rich>
                  <a:bodyPr/>
                  <a:lstStyle/>
                  <a:p>
                    <a:r>
                      <a:rPr lang="en-US"/>
                      <a:t>Obs1811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A-46C3-44C3-9E8D-F26910FCE69E}"/>
                </c:ext>
              </c:extLst>
            </c:dLbl>
            <c:dLbl>
              <c:idx val="1791"/>
              <c:tx>
                <c:rich>
                  <a:bodyPr/>
                  <a:lstStyle/>
                  <a:p>
                    <a:r>
                      <a:rPr lang="en-US"/>
                      <a:t>Obs1812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B-46C3-44C3-9E8D-F26910FCE69E}"/>
                </c:ext>
              </c:extLst>
            </c:dLbl>
            <c:dLbl>
              <c:idx val="1792"/>
              <c:tx>
                <c:rich>
                  <a:bodyPr/>
                  <a:lstStyle/>
                  <a:p>
                    <a:r>
                      <a:rPr lang="en-US"/>
                      <a:t>Obs1813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C-46C3-44C3-9E8D-F26910FCE69E}"/>
                </c:ext>
              </c:extLst>
            </c:dLbl>
            <c:dLbl>
              <c:idx val="1793"/>
              <c:tx>
                <c:rich>
                  <a:bodyPr/>
                  <a:lstStyle/>
                  <a:p>
                    <a:r>
                      <a:rPr lang="en-US"/>
                      <a:t>Obs1814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D-46C3-44C3-9E8D-F26910FCE69E}"/>
                </c:ext>
              </c:extLst>
            </c:dLbl>
            <c:dLbl>
              <c:idx val="1794"/>
              <c:tx>
                <c:rich>
                  <a:bodyPr/>
                  <a:lstStyle/>
                  <a:p>
                    <a:r>
                      <a:rPr lang="en-US"/>
                      <a:t>Obs1815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E-46C3-44C3-9E8D-F26910FCE69E}"/>
                </c:ext>
              </c:extLst>
            </c:dLbl>
            <c:dLbl>
              <c:idx val="1795"/>
              <c:tx>
                <c:rich>
                  <a:bodyPr/>
                  <a:lstStyle/>
                  <a:p>
                    <a:r>
                      <a:rPr lang="en-US"/>
                      <a:t>Obs1816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0F-46C3-44C3-9E8D-F26910FCE69E}"/>
                </c:ext>
              </c:extLst>
            </c:dLbl>
            <c:dLbl>
              <c:idx val="1796"/>
              <c:tx>
                <c:rich>
                  <a:bodyPr/>
                  <a:lstStyle/>
                  <a:p>
                    <a:r>
                      <a:rPr lang="en-US"/>
                      <a:t>Obs1817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0-46C3-44C3-9E8D-F26910FCE69E}"/>
                </c:ext>
              </c:extLst>
            </c:dLbl>
            <c:dLbl>
              <c:idx val="1797"/>
              <c:tx>
                <c:rich>
                  <a:bodyPr/>
                  <a:lstStyle/>
                  <a:p>
                    <a:r>
                      <a:rPr lang="en-US"/>
                      <a:t>Obs1818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1-46C3-44C3-9E8D-F26910FCE69E}"/>
                </c:ext>
              </c:extLst>
            </c:dLbl>
            <c:dLbl>
              <c:idx val="1798"/>
              <c:tx>
                <c:rich>
                  <a:bodyPr/>
                  <a:lstStyle/>
                  <a:p>
                    <a:r>
                      <a:rPr lang="en-US"/>
                      <a:t>Obs1819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2-46C3-44C3-9E8D-F26910FCE69E}"/>
                </c:ext>
              </c:extLst>
            </c:dLbl>
            <c:dLbl>
              <c:idx val="1799"/>
              <c:tx>
                <c:rich>
                  <a:bodyPr/>
                  <a:lstStyle/>
                  <a:p>
                    <a:r>
                      <a:rPr lang="en-US"/>
                      <a:t>Obs1820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3-46C3-44C3-9E8D-F26910FCE69E}"/>
                </c:ext>
              </c:extLst>
            </c:dLbl>
            <c:dLbl>
              <c:idx val="1800"/>
              <c:tx>
                <c:rich>
                  <a:bodyPr/>
                  <a:lstStyle/>
                  <a:p>
                    <a:r>
                      <a:rPr lang="en-US"/>
                      <a:t>Obs1821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4-46C3-44C3-9E8D-F26910FCE69E}"/>
                </c:ext>
              </c:extLst>
            </c:dLbl>
            <c:dLbl>
              <c:idx val="1801"/>
              <c:tx>
                <c:rich>
                  <a:bodyPr/>
                  <a:lstStyle/>
                  <a:p>
                    <a:r>
                      <a:rPr lang="en-US"/>
                      <a:t>Obs1822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5-46C3-44C3-9E8D-F26910FCE69E}"/>
                </c:ext>
              </c:extLst>
            </c:dLbl>
            <c:dLbl>
              <c:idx val="1802"/>
              <c:tx>
                <c:rich>
                  <a:bodyPr/>
                  <a:lstStyle/>
                  <a:p>
                    <a:r>
                      <a:rPr lang="en-US"/>
                      <a:t>Obs1823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6-46C3-44C3-9E8D-F26910FCE69E}"/>
                </c:ext>
              </c:extLst>
            </c:dLbl>
            <c:dLbl>
              <c:idx val="1803"/>
              <c:tx>
                <c:rich>
                  <a:bodyPr/>
                  <a:lstStyle/>
                  <a:p>
                    <a:r>
                      <a:rPr lang="en-US"/>
                      <a:t>Obs1824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7-46C3-44C3-9E8D-F26910FCE69E}"/>
                </c:ext>
              </c:extLst>
            </c:dLbl>
            <c:dLbl>
              <c:idx val="1804"/>
              <c:tx>
                <c:rich>
                  <a:bodyPr/>
                  <a:lstStyle/>
                  <a:p>
                    <a:r>
                      <a:rPr lang="en-US"/>
                      <a:t>Obs1825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8-46C3-44C3-9E8D-F26910FCE69E}"/>
                </c:ext>
              </c:extLst>
            </c:dLbl>
            <c:dLbl>
              <c:idx val="1805"/>
              <c:tx>
                <c:rich>
                  <a:bodyPr/>
                  <a:lstStyle/>
                  <a:p>
                    <a:r>
                      <a:rPr lang="en-US"/>
                      <a:t>Obs1826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9-46C3-44C3-9E8D-F26910FCE69E}"/>
                </c:ext>
              </c:extLst>
            </c:dLbl>
            <c:dLbl>
              <c:idx val="1806"/>
              <c:tx>
                <c:rich>
                  <a:bodyPr/>
                  <a:lstStyle/>
                  <a:p>
                    <a:r>
                      <a:rPr lang="en-US"/>
                      <a:t>Obs1827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A-46C3-44C3-9E8D-F26910FCE69E}"/>
                </c:ext>
              </c:extLst>
            </c:dLbl>
            <c:dLbl>
              <c:idx val="1807"/>
              <c:tx>
                <c:rich>
                  <a:bodyPr/>
                  <a:lstStyle/>
                  <a:p>
                    <a:r>
                      <a:rPr lang="en-US"/>
                      <a:t>Obs1828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B-46C3-44C3-9E8D-F26910FCE69E}"/>
                </c:ext>
              </c:extLst>
            </c:dLbl>
            <c:dLbl>
              <c:idx val="1808"/>
              <c:tx>
                <c:rich>
                  <a:bodyPr/>
                  <a:lstStyle/>
                  <a:p>
                    <a:r>
                      <a:rPr lang="en-US"/>
                      <a:t>Obs1829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C-46C3-44C3-9E8D-F26910FCE69E}"/>
                </c:ext>
              </c:extLst>
            </c:dLbl>
            <c:dLbl>
              <c:idx val="1809"/>
              <c:tx>
                <c:rich>
                  <a:bodyPr/>
                  <a:lstStyle/>
                  <a:p>
                    <a:r>
                      <a:rPr lang="en-US"/>
                      <a:t>Obs1830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D-46C3-44C3-9E8D-F26910FCE69E}"/>
                </c:ext>
              </c:extLst>
            </c:dLbl>
            <c:dLbl>
              <c:idx val="1810"/>
              <c:tx>
                <c:rich>
                  <a:bodyPr/>
                  <a:lstStyle/>
                  <a:p>
                    <a:r>
                      <a:rPr lang="en-US"/>
                      <a:t>Obs1831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E-46C3-44C3-9E8D-F26910FCE69E}"/>
                </c:ext>
              </c:extLst>
            </c:dLbl>
            <c:dLbl>
              <c:idx val="1811"/>
              <c:tx>
                <c:rich>
                  <a:bodyPr/>
                  <a:lstStyle/>
                  <a:p>
                    <a:r>
                      <a:rPr lang="en-US"/>
                      <a:t>Obs1832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1F-46C3-44C3-9E8D-F26910FCE69E}"/>
                </c:ext>
              </c:extLst>
            </c:dLbl>
            <c:dLbl>
              <c:idx val="1812"/>
              <c:tx>
                <c:rich>
                  <a:bodyPr/>
                  <a:lstStyle/>
                  <a:p>
                    <a:r>
                      <a:rPr lang="en-US"/>
                      <a:t>Obs1833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0-46C3-44C3-9E8D-F26910FCE69E}"/>
                </c:ext>
              </c:extLst>
            </c:dLbl>
            <c:dLbl>
              <c:idx val="1813"/>
              <c:tx>
                <c:rich>
                  <a:bodyPr/>
                  <a:lstStyle/>
                  <a:p>
                    <a:r>
                      <a:rPr lang="en-US"/>
                      <a:t>Obs1834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1-46C3-44C3-9E8D-F26910FCE69E}"/>
                </c:ext>
              </c:extLst>
            </c:dLbl>
            <c:dLbl>
              <c:idx val="1814"/>
              <c:tx>
                <c:rich>
                  <a:bodyPr/>
                  <a:lstStyle/>
                  <a:p>
                    <a:r>
                      <a:rPr lang="en-US"/>
                      <a:t>Obs1835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2-46C3-44C3-9E8D-F26910FCE69E}"/>
                </c:ext>
              </c:extLst>
            </c:dLbl>
            <c:dLbl>
              <c:idx val="1815"/>
              <c:tx>
                <c:rich>
                  <a:bodyPr/>
                  <a:lstStyle/>
                  <a:p>
                    <a:r>
                      <a:rPr lang="en-US"/>
                      <a:t>Obs1836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3-46C3-44C3-9E8D-F26910FCE69E}"/>
                </c:ext>
              </c:extLst>
            </c:dLbl>
            <c:dLbl>
              <c:idx val="1816"/>
              <c:tx>
                <c:rich>
                  <a:bodyPr/>
                  <a:lstStyle/>
                  <a:p>
                    <a:r>
                      <a:rPr lang="en-US"/>
                      <a:t>Obs1837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4-46C3-44C3-9E8D-F26910FCE69E}"/>
                </c:ext>
              </c:extLst>
            </c:dLbl>
            <c:dLbl>
              <c:idx val="1817"/>
              <c:tx>
                <c:rich>
                  <a:bodyPr/>
                  <a:lstStyle/>
                  <a:p>
                    <a:r>
                      <a:rPr lang="en-US"/>
                      <a:t>Obs1838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5-46C3-44C3-9E8D-F26910FCE69E}"/>
                </c:ext>
              </c:extLst>
            </c:dLbl>
            <c:dLbl>
              <c:idx val="1818"/>
              <c:tx>
                <c:rich>
                  <a:bodyPr/>
                  <a:lstStyle/>
                  <a:p>
                    <a:r>
                      <a:rPr lang="en-US"/>
                      <a:t>Obs1839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6-46C3-44C3-9E8D-F26910FCE69E}"/>
                </c:ext>
              </c:extLst>
            </c:dLbl>
            <c:dLbl>
              <c:idx val="1819"/>
              <c:tx>
                <c:rich>
                  <a:bodyPr/>
                  <a:lstStyle/>
                  <a:p>
                    <a:r>
                      <a:rPr lang="en-US"/>
                      <a:t>Obs1840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7-46C3-44C3-9E8D-F26910FCE69E}"/>
                </c:ext>
              </c:extLst>
            </c:dLbl>
            <c:dLbl>
              <c:idx val="1820"/>
              <c:tx>
                <c:rich>
                  <a:bodyPr/>
                  <a:lstStyle/>
                  <a:p>
                    <a:r>
                      <a:rPr lang="en-US"/>
                      <a:t>Obs1841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8-46C3-44C3-9E8D-F26910FCE69E}"/>
                </c:ext>
              </c:extLst>
            </c:dLbl>
            <c:dLbl>
              <c:idx val="1821"/>
              <c:tx>
                <c:rich>
                  <a:bodyPr/>
                  <a:lstStyle/>
                  <a:p>
                    <a:r>
                      <a:rPr lang="en-US"/>
                      <a:t>Obs1842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9-46C3-44C3-9E8D-F26910FCE69E}"/>
                </c:ext>
              </c:extLst>
            </c:dLbl>
            <c:dLbl>
              <c:idx val="1822"/>
              <c:tx>
                <c:rich>
                  <a:bodyPr/>
                  <a:lstStyle/>
                  <a:p>
                    <a:r>
                      <a:rPr lang="en-US"/>
                      <a:t>Obs1843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A-46C3-44C3-9E8D-F26910FCE69E}"/>
                </c:ext>
              </c:extLst>
            </c:dLbl>
            <c:dLbl>
              <c:idx val="1823"/>
              <c:tx>
                <c:rich>
                  <a:bodyPr/>
                  <a:lstStyle/>
                  <a:p>
                    <a:r>
                      <a:rPr lang="en-US"/>
                      <a:t>Obs1844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B-46C3-44C3-9E8D-F26910FCE69E}"/>
                </c:ext>
              </c:extLst>
            </c:dLbl>
            <c:dLbl>
              <c:idx val="1824"/>
              <c:tx>
                <c:rich>
                  <a:bodyPr/>
                  <a:lstStyle/>
                  <a:p>
                    <a:r>
                      <a:rPr lang="en-US"/>
                      <a:t>Obs1845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C-46C3-44C3-9E8D-F26910FCE69E}"/>
                </c:ext>
              </c:extLst>
            </c:dLbl>
            <c:dLbl>
              <c:idx val="1825"/>
              <c:tx>
                <c:rich>
                  <a:bodyPr/>
                  <a:lstStyle/>
                  <a:p>
                    <a:r>
                      <a:rPr lang="en-US"/>
                      <a:t>Obs1846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D-46C3-44C3-9E8D-F26910FCE69E}"/>
                </c:ext>
              </c:extLst>
            </c:dLbl>
            <c:dLbl>
              <c:idx val="1826"/>
              <c:tx>
                <c:rich>
                  <a:bodyPr/>
                  <a:lstStyle/>
                  <a:p>
                    <a:r>
                      <a:rPr lang="en-US"/>
                      <a:t>Obs1848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E-46C3-44C3-9E8D-F26910FCE69E}"/>
                </c:ext>
              </c:extLst>
            </c:dLbl>
            <c:dLbl>
              <c:idx val="1827"/>
              <c:tx>
                <c:rich>
                  <a:bodyPr/>
                  <a:lstStyle/>
                  <a:p>
                    <a:r>
                      <a:rPr lang="en-US"/>
                      <a:t>Obs1849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2F-46C3-44C3-9E8D-F26910FCE69E}"/>
                </c:ext>
              </c:extLst>
            </c:dLbl>
            <c:dLbl>
              <c:idx val="1828"/>
              <c:tx>
                <c:rich>
                  <a:bodyPr/>
                  <a:lstStyle/>
                  <a:p>
                    <a:r>
                      <a:rPr lang="en-US"/>
                      <a:t>Obs1850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0-46C3-44C3-9E8D-F26910FCE69E}"/>
                </c:ext>
              </c:extLst>
            </c:dLbl>
            <c:dLbl>
              <c:idx val="1829"/>
              <c:tx>
                <c:rich>
                  <a:bodyPr/>
                  <a:lstStyle/>
                  <a:p>
                    <a:r>
                      <a:rPr lang="en-US"/>
                      <a:t>Obs1851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1-46C3-44C3-9E8D-F26910FCE69E}"/>
                </c:ext>
              </c:extLst>
            </c:dLbl>
            <c:dLbl>
              <c:idx val="1830"/>
              <c:tx>
                <c:rich>
                  <a:bodyPr/>
                  <a:lstStyle/>
                  <a:p>
                    <a:r>
                      <a:rPr lang="en-US"/>
                      <a:t>Obs1852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2-46C3-44C3-9E8D-F26910FCE69E}"/>
                </c:ext>
              </c:extLst>
            </c:dLbl>
            <c:dLbl>
              <c:idx val="1831"/>
              <c:tx>
                <c:rich>
                  <a:bodyPr/>
                  <a:lstStyle/>
                  <a:p>
                    <a:r>
                      <a:rPr lang="en-US"/>
                      <a:t>Obs1853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3-46C3-44C3-9E8D-F26910FCE69E}"/>
                </c:ext>
              </c:extLst>
            </c:dLbl>
            <c:dLbl>
              <c:idx val="1832"/>
              <c:tx>
                <c:rich>
                  <a:bodyPr/>
                  <a:lstStyle/>
                  <a:p>
                    <a:r>
                      <a:rPr lang="en-US"/>
                      <a:t>Obs1854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4-46C3-44C3-9E8D-F26910FCE69E}"/>
                </c:ext>
              </c:extLst>
            </c:dLbl>
            <c:dLbl>
              <c:idx val="1833"/>
              <c:tx>
                <c:rich>
                  <a:bodyPr/>
                  <a:lstStyle/>
                  <a:p>
                    <a:r>
                      <a:rPr lang="en-US"/>
                      <a:t>Obs1855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5-46C3-44C3-9E8D-F26910FCE69E}"/>
                </c:ext>
              </c:extLst>
            </c:dLbl>
            <c:dLbl>
              <c:idx val="1834"/>
              <c:tx>
                <c:rich>
                  <a:bodyPr/>
                  <a:lstStyle/>
                  <a:p>
                    <a:r>
                      <a:rPr lang="en-US"/>
                      <a:t>Obs1856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6-46C3-44C3-9E8D-F26910FCE69E}"/>
                </c:ext>
              </c:extLst>
            </c:dLbl>
            <c:dLbl>
              <c:idx val="1835"/>
              <c:tx>
                <c:rich>
                  <a:bodyPr/>
                  <a:lstStyle/>
                  <a:p>
                    <a:r>
                      <a:rPr lang="en-US"/>
                      <a:t>Obs1857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7-46C3-44C3-9E8D-F26910FCE69E}"/>
                </c:ext>
              </c:extLst>
            </c:dLbl>
            <c:dLbl>
              <c:idx val="1836"/>
              <c:tx>
                <c:rich>
                  <a:bodyPr/>
                  <a:lstStyle/>
                  <a:p>
                    <a:r>
                      <a:rPr lang="en-US"/>
                      <a:t>Obs1858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8-46C3-44C3-9E8D-F26910FCE69E}"/>
                </c:ext>
              </c:extLst>
            </c:dLbl>
            <c:dLbl>
              <c:idx val="1837"/>
              <c:tx>
                <c:rich>
                  <a:bodyPr/>
                  <a:lstStyle/>
                  <a:p>
                    <a:r>
                      <a:rPr lang="en-US"/>
                      <a:t>Obs1859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9-46C3-44C3-9E8D-F26910FCE69E}"/>
                </c:ext>
              </c:extLst>
            </c:dLbl>
            <c:dLbl>
              <c:idx val="1838"/>
              <c:tx>
                <c:rich>
                  <a:bodyPr/>
                  <a:lstStyle/>
                  <a:p>
                    <a:r>
                      <a:rPr lang="en-US"/>
                      <a:t>Obs1860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A-46C3-44C3-9E8D-F26910FCE69E}"/>
                </c:ext>
              </c:extLst>
            </c:dLbl>
            <c:dLbl>
              <c:idx val="1839"/>
              <c:tx>
                <c:rich>
                  <a:bodyPr/>
                  <a:lstStyle/>
                  <a:p>
                    <a:r>
                      <a:rPr lang="en-US"/>
                      <a:t>Obs1861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B-46C3-44C3-9E8D-F26910FCE69E}"/>
                </c:ext>
              </c:extLst>
            </c:dLbl>
            <c:dLbl>
              <c:idx val="1840"/>
              <c:tx>
                <c:rich>
                  <a:bodyPr/>
                  <a:lstStyle/>
                  <a:p>
                    <a:r>
                      <a:rPr lang="en-US"/>
                      <a:t>Obs1862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C-46C3-44C3-9E8D-F26910FCE69E}"/>
                </c:ext>
              </c:extLst>
            </c:dLbl>
            <c:dLbl>
              <c:idx val="1841"/>
              <c:tx>
                <c:rich>
                  <a:bodyPr/>
                  <a:lstStyle/>
                  <a:p>
                    <a:r>
                      <a:rPr lang="en-US"/>
                      <a:t>Obs1863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D-46C3-44C3-9E8D-F26910FCE69E}"/>
                </c:ext>
              </c:extLst>
            </c:dLbl>
            <c:dLbl>
              <c:idx val="1842"/>
              <c:tx>
                <c:rich>
                  <a:bodyPr/>
                  <a:lstStyle/>
                  <a:p>
                    <a:r>
                      <a:rPr lang="en-US"/>
                      <a:t>Obs1864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E-46C3-44C3-9E8D-F26910FCE69E}"/>
                </c:ext>
              </c:extLst>
            </c:dLbl>
            <c:dLbl>
              <c:idx val="1843"/>
              <c:tx>
                <c:rich>
                  <a:bodyPr/>
                  <a:lstStyle/>
                  <a:p>
                    <a:r>
                      <a:rPr lang="en-US"/>
                      <a:t>Obs1865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3F-46C3-44C3-9E8D-F26910FCE69E}"/>
                </c:ext>
              </c:extLst>
            </c:dLbl>
            <c:dLbl>
              <c:idx val="1844"/>
              <c:tx>
                <c:rich>
                  <a:bodyPr/>
                  <a:lstStyle/>
                  <a:p>
                    <a:r>
                      <a:rPr lang="en-US"/>
                      <a:t>Obs1866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0-46C3-44C3-9E8D-F26910FCE69E}"/>
                </c:ext>
              </c:extLst>
            </c:dLbl>
            <c:dLbl>
              <c:idx val="1845"/>
              <c:tx>
                <c:rich>
                  <a:bodyPr/>
                  <a:lstStyle/>
                  <a:p>
                    <a:r>
                      <a:rPr lang="en-US"/>
                      <a:t>Obs1867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1-46C3-44C3-9E8D-F26910FCE69E}"/>
                </c:ext>
              </c:extLst>
            </c:dLbl>
            <c:dLbl>
              <c:idx val="1846"/>
              <c:tx>
                <c:rich>
                  <a:bodyPr/>
                  <a:lstStyle/>
                  <a:p>
                    <a:r>
                      <a:rPr lang="en-US"/>
                      <a:t>Obs1868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2-46C3-44C3-9E8D-F26910FCE69E}"/>
                </c:ext>
              </c:extLst>
            </c:dLbl>
            <c:dLbl>
              <c:idx val="1847"/>
              <c:tx>
                <c:rich>
                  <a:bodyPr/>
                  <a:lstStyle/>
                  <a:p>
                    <a:r>
                      <a:rPr lang="en-US"/>
                      <a:t>Obs1869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3-46C3-44C3-9E8D-F26910FCE69E}"/>
                </c:ext>
              </c:extLst>
            </c:dLbl>
            <c:dLbl>
              <c:idx val="1848"/>
              <c:tx>
                <c:rich>
                  <a:bodyPr/>
                  <a:lstStyle/>
                  <a:p>
                    <a:r>
                      <a:rPr lang="en-US"/>
                      <a:t>Obs1870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4-46C3-44C3-9E8D-F26910FCE69E}"/>
                </c:ext>
              </c:extLst>
            </c:dLbl>
            <c:dLbl>
              <c:idx val="1849"/>
              <c:tx>
                <c:rich>
                  <a:bodyPr/>
                  <a:lstStyle/>
                  <a:p>
                    <a:r>
                      <a:rPr lang="en-US"/>
                      <a:t>Obs1871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5-46C3-44C3-9E8D-F26910FCE69E}"/>
                </c:ext>
              </c:extLst>
            </c:dLbl>
            <c:dLbl>
              <c:idx val="1850"/>
              <c:tx>
                <c:rich>
                  <a:bodyPr/>
                  <a:lstStyle/>
                  <a:p>
                    <a:r>
                      <a:rPr lang="en-US"/>
                      <a:t>Obs1872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6-46C3-44C3-9E8D-F26910FCE69E}"/>
                </c:ext>
              </c:extLst>
            </c:dLbl>
            <c:dLbl>
              <c:idx val="1851"/>
              <c:tx>
                <c:rich>
                  <a:bodyPr/>
                  <a:lstStyle/>
                  <a:p>
                    <a:r>
                      <a:rPr lang="en-US"/>
                      <a:t>Obs1873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7-46C3-44C3-9E8D-F26910FCE69E}"/>
                </c:ext>
              </c:extLst>
            </c:dLbl>
            <c:dLbl>
              <c:idx val="1852"/>
              <c:tx>
                <c:rich>
                  <a:bodyPr/>
                  <a:lstStyle/>
                  <a:p>
                    <a:r>
                      <a:rPr lang="en-US"/>
                      <a:t>Obs1874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8-46C3-44C3-9E8D-F26910FCE69E}"/>
                </c:ext>
              </c:extLst>
            </c:dLbl>
            <c:dLbl>
              <c:idx val="1853"/>
              <c:tx>
                <c:rich>
                  <a:bodyPr/>
                  <a:lstStyle/>
                  <a:p>
                    <a:r>
                      <a:rPr lang="en-US"/>
                      <a:t>Obs1875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9-46C3-44C3-9E8D-F26910FCE69E}"/>
                </c:ext>
              </c:extLst>
            </c:dLbl>
            <c:dLbl>
              <c:idx val="1854"/>
              <c:tx>
                <c:rich>
                  <a:bodyPr/>
                  <a:lstStyle/>
                  <a:p>
                    <a:r>
                      <a:rPr lang="en-US"/>
                      <a:t>Obs1876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A-46C3-44C3-9E8D-F26910FCE69E}"/>
                </c:ext>
              </c:extLst>
            </c:dLbl>
            <c:dLbl>
              <c:idx val="1855"/>
              <c:tx>
                <c:rich>
                  <a:bodyPr/>
                  <a:lstStyle/>
                  <a:p>
                    <a:r>
                      <a:rPr lang="en-US"/>
                      <a:t>Obs1877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B-46C3-44C3-9E8D-F26910FCE69E}"/>
                </c:ext>
              </c:extLst>
            </c:dLbl>
            <c:dLbl>
              <c:idx val="1856"/>
              <c:tx>
                <c:rich>
                  <a:bodyPr/>
                  <a:lstStyle/>
                  <a:p>
                    <a:r>
                      <a:rPr lang="en-US"/>
                      <a:t>Obs1878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C-46C3-44C3-9E8D-F26910FCE69E}"/>
                </c:ext>
              </c:extLst>
            </c:dLbl>
            <c:dLbl>
              <c:idx val="1857"/>
              <c:tx>
                <c:rich>
                  <a:bodyPr/>
                  <a:lstStyle/>
                  <a:p>
                    <a:r>
                      <a:rPr lang="en-US"/>
                      <a:t>Obs1879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D-46C3-44C3-9E8D-F26910FCE69E}"/>
                </c:ext>
              </c:extLst>
            </c:dLbl>
            <c:dLbl>
              <c:idx val="1858"/>
              <c:tx>
                <c:rich>
                  <a:bodyPr/>
                  <a:lstStyle/>
                  <a:p>
                    <a:r>
                      <a:rPr lang="en-US"/>
                      <a:t>Obs1880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E-46C3-44C3-9E8D-F26910FCE69E}"/>
                </c:ext>
              </c:extLst>
            </c:dLbl>
            <c:dLbl>
              <c:idx val="1859"/>
              <c:tx>
                <c:rich>
                  <a:bodyPr/>
                  <a:lstStyle/>
                  <a:p>
                    <a:r>
                      <a:rPr lang="en-US"/>
                      <a:t>Obs1881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4F-46C3-44C3-9E8D-F26910FCE69E}"/>
                </c:ext>
              </c:extLst>
            </c:dLbl>
            <c:dLbl>
              <c:idx val="1860"/>
              <c:tx>
                <c:rich>
                  <a:bodyPr/>
                  <a:lstStyle/>
                  <a:p>
                    <a:r>
                      <a:rPr lang="en-US"/>
                      <a:t>Obs1882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0-46C3-44C3-9E8D-F26910FCE69E}"/>
                </c:ext>
              </c:extLst>
            </c:dLbl>
            <c:dLbl>
              <c:idx val="1861"/>
              <c:tx>
                <c:rich>
                  <a:bodyPr/>
                  <a:lstStyle/>
                  <a:p>
                    <a:r>
                      <a:rPr lang="en-US"/>
                      <a:t>Obs1883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1-46C3-44C3-9E8D-F26910FCE69E}"/>
                </c:ext>
              </c:extLst>
            </c:dLbl>
            <c:dLbl>
              <c:idx val="1862"/>
              <c:tx>
                <c:rich>
                  <a:bodyPr/>
                  <a:lstStyle/>
                  <a:p>
                    <a:r>
                      <a:rPr lang="en-US"/>
                      <a:t>Obs1884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2-46C3-44C3-9E8D-F26910FCE69E}"/>
                </c:ext>
              </c:extLst>
            </c:dLbl>
            <c:dLbl>
              <c:idx val="1863"/>
              <c:tx>
                <c:rich>
                  <a:bodyPr/>
                  <a:lstStyle/>
                  <a:p>
                    <a:r>
                      <a:rPr lang="en-US"/>
                      <a:t>Obs1885</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3-46C3-44C3-9E8D-F26910FCE69E}"/>
                </c:ext>
              </c:extLst>
            </c:dLbl>
            <c:dLbl>
              <c:idx val="1864"/>
              <c:tx>
                <c:rich>
                  <a:bodyPr/>
                  <a:lstStyle/>
                  <a:p>
                    <a:r>
                      <a:rPr lang="en-US"/>
                      <a:t>Obs1886</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4-46C3-44C3-9E8D-F26910FCE69E}"/>
                </c:ext>
              </c:extLst>
            </c:dLbl>
            <c:dLbl>
              <c:idx val="1865"/>
              <c:tx>
                <c:rich>
                  <a:bodyPr/>
                  <a:lstStyle/>
                  <a:p>
                    <a:r>
                      <a:rPr lang="en-US"/>
                      <a:t>Obs1887</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5-46C3-44C3-9E8D-F26910FCE69E}"/>
                </c:ext>
              </c:extLst>
            </c:dLbl>
            <c:dLbl>
              <c:idx val="1866"/>
              <c:tx>
                <c:rich>
                  <a:bodyPr/>
                  <a:lstStyle/>
                  <a:p>
                    <a:r>
                      <a:rPr lang="en-US"/>
                      <a:t>Obs1888</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6-46C3-44C3-9E8D-F26910FCE69E}"/>
                </c:ext>
              </c:extLst>
            </c:dLbl>
            <c:dLbl>
              <c:idx val="1867"/>
              <c:tx>
                <c:rich>
                  <a:bodyPr/>
                  <a:lstStyle/>
                  <a:p>
                    <a:r>
                      <a:rPr lang="en-US"/>
                      <a:t>Obs1889</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7-46C3-44C3-9E8D-F26910FCE69E}"/>
                </c:ext>
              </c:extLst>
            </c:dLbl>
            <c:dLbl>
              <c:idx val="1868"/>
              <c:tx>
                <c:rich>
                  <a:bodyPr/>
                  <a:lstStyle/>
                  <a:p>
                    <a:r>
                      <a:rPr lang="en-US"/>
                      <a:t>Obs1890</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8-46C3-44C3-9E8D-F26910FCE69E}"/>
                </c:ext>
              </c:extLst>
            </c:dLbl>
            <c:dLbl>
              <c:idx val="1869"/>
              <c:tx>
                <c:rich>
                  <a:bodyPr/>
                  <a:lstStyle/>
                  <a:p>
                    <a:r>
                      <a:rPr lang="en-US"/>
                      <a:t>Obs1891</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9-46C3-44C3-9E8D-F26910FCE69E}"/>
                </c:ext>
              </c:extLst>
            </c:dLbl>
            <c:dLbl>
              <c:idx val="1870"/>
              <c:tx>
                <c:rich>
                  <a:bodyPr/>
                  <a:lstStyle/>
                  <a:p>
                    <a:r>
                      <a:rPr lang="en-US"/>
                      <a:t>Obs1892</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A-46C3-44C3-9E8D-F26910FCE69E}"/>
                </c:ext>
              </c:extLst>
            </c:dLbl>
            <c:dLbl>
              <c:idx val="1871"/>
              <c:tx>
                <c:rich>
                  <a:bodyPr/>
                  <a:lstStyle/>
                  <a:p>
                    <a:r>
                      <a:rPr lang="en-US"/>
                      <a:t>Obs1893</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B-46C3-44C3-9E8D-F26910FCE69E}"/>
                </c:ext>
              </c:extLst>
            </c:dLbl>
            <c:dLbl>
              <c:idx val="1872"/>
              <c:tx>
                <c:rich>
                  <a:bodyPr/>
                  <a:lstStyle/>
                  <a:p>
                    <a:r>
                      <a:rPr lang="en-US"/>
                      <a:t>Obs1894</a:t>
                    </a:r>
                  </a:p>
                </c:rich>
              </c:tx>
              <c:dLblPos val="t"/>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75C-46C3-44C3-9E8D-F26910FCE69E}"/>
                </c:ext>
              </c:extLst>
            </c:dLbl>
            <c:spPr>
              <a:noFill/>
              <a:ln>
                <a:noFill/>
              </a:ln>
              <a:effectLst/>
            </c:spPr>
            <c:txPr>
              <a:bodyPr rot="0" vert="horz" wrap="square" lIns="38100" tIns="19050" rIns="38100" bIns="19050" anchor="ctr">
                <a:spAutoFit/>
              </a:bodyPr>
              <a:lstStyle/>
              <a:p>
                <a:pPr>
                  <a:defRPr sz="700">
                    <a:solidFill>
                      <a:schemeClr val="bg1"/>
                    </a:solidFill>
                  </a:defRPr>
                </a:pPr>
                <a:endParaRPr lang="es-MX"/>
              </a:p>
            </c:txPr>
            <c:dLblPos val="t"/>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XLSTAT_20210401_082652_1_HID1!$A$12:$A$1884</c:f>
              <c:numCache>
                <c:formatCode>General</c:formatCode>
                <c:ptCount val="1873"/>
                <c:pt idx="0">
                  <c:v>0.50401732794157539</c:v>
                </c:pt>
                <c:pt idx="1">
                  <c:v>2.6194314098963081</c:v>
                </c:pt>
                <c:pt idx="2">
                  <c:v>2.4307236719115335</c:v>
                </c:pt>
                <c:pt idx="3">
                  <c:v>0.40482838718531433</c:v>
                </c:pt>
                <c:pt idx="4">
                  <c:v>3.0412380595596291</c:v>
                </c:pt>
                <c:pt idx="5">
                  <c:v>-2.4169931957480819</c:v>
                </c:pt>
                <c:pt idx="6">
                  <c:v>-5.662697836944723</c:v>
                </c:pt>
                <c:pt idx="7">
                  <c:v>-7.1467397278418971</c:v>
                </c:pt>
                <c:pt idx="8">
                  <c:v>-1.0749999444279892</c:v>
                </c:pt>
                <c:pt idx="9">
                  <c:v>-1.3980894385658214</c:v>
                </c:pt>
                <c:pt idx="10">
                  <c:v>-0.53348512879841303</c:v>
                </c:pt>
                <c:pt idx="11">
                  <c:v>-6.0904700760526847E-3</c:v>
                </c:pt>
                <c:pt idx="12">
                  <c:v>-3.9006394742849952</c:v>
                </c:pt>
                <c:pt idx="13">
                  <c:v>-0.33588398243829909</c:v>
                </c:pt>
                <c:pt idx="14">
                  <c:v>-7.7123088884266728</c:v>
                </c:pt>
                <c:pt idx="15">
                  <c:v>-1.0550981306799929</c:v>
                </c:pt>
                <c:pt idx="16">
                  <c:v>1.7113266027627549</c:v>
                </c:pt>
                <c:pt idx="17">
                  <c:v>-4.1323173764287864</c:v>
                </c:pt>
                <c:pt idx="18">
                  <c:v>1.7441732657520332</c:v>
                </c:pt>
                <c:pt idx="19">
                  <c:v>-2.7246792981721133</c:v>
                </c:pt>
                <c:pt idx="20">
                  <c:v>1.8535401055217904</c:v>
                </c:pt>
                <c:pt idx="21">
                  <c:v>-0.43689292958270304</c:v>
                </c:pt>
                <c:pt idx="22">
                  <c:v>-4.197674413175184</c:v>
                </c:pt>
                <c:pt idx="23">
                  <c:v>-0.30515476941341635</c:v>
                </c:pt>
                <c:pt idx="24">
                  <c:v>-4.9341082125144204</c:v>
                </c:pt>
                <c:pt idx="25">
                  <c:v>3.0412380595596291</c:v>
                </c:pt>
                <c:pt idx="26">
                  <c:v>1.539199298679788</c:v>
                </c:pt>
                <c:pt idx="27">
                  <c:v>-3.9017546122857203</c:v>
                </c:pt>
                <c:pt idx="28">
                  <c:v>-1.5985433422283668</c:v>
                </c:pt>
                <c:pt idx="29">
                  <c:v>-0.31452084744659609</c:v>
                </c:pt>
                <c:pt idx="30">
                  <c:v>-3.1287900974219034</c:v>
                </c:pt>
                <c:pt idx="31">
                  <c:v>-0.36934500883556803</c:v>
                </c:pt>
                <c:pt idx="32">
                  <c:v>1.4299675453002469</c:v>
                </c:pt>
                <c:pt idx="33">
                  <c:v>-2.5650296846054759</c:v>
                </c:pt>
                <c:pt idx="34">
                  <c:v>-10.225290874891009</c:v>
                </c:pt>
                <c:pt idx="35">
                  <c:v>-2.2481745214033477</c:v>
                </c:pt>
                <c:pt idx="36">
                  <c:v>-1.4867464048542594</c:v>
                </c:pt>
                <c:pt idx="37">
                  <c:v>-3.7203233525341988</c:v>
                </c:pt>
                <c:pt idx="38">
                  <c:v>2.4622885826116652</c:v>
                </c:pt>
                <c:pt idx="39">
                  <c:v>-0.42043314653970276</c:v>
                </c:pt>
                <c:pt idx="40">
                  <c:v>0.87738525300332115</c:v>
                </c:pt>
                <c:pt idx="41">
                  <c:v>9.7857006954555653E-2</c:v>
                </c:pt>
                <c:pt idx="42">
                  <c:v>0.12479244898640496</c:v>
                </c:pt>
                <c:pt idx="43">
                  <c:v>-0.34084789240812136</c:v>
                </c:pt>
                <c:pt idx="44">
                  <c:v>-7.179827254403981</c:v>
                </c:pt>
                <c:pt idx="45">
                  <c:v>-2.1673500880850076</c:v>
                </c:pt>
                <c:pt idx="46">
                  <c:v>-1.0114939328760189</c:v>
                </c:pt>
                <c:pt idx="47">
                  <c:v>1.3004421270575839</c:v>
                </c:pt>
                <c:pt idx="48">
                  <c:v>-2.3683485383480511</c:v>
                </c:pt>
                <c:pt idx="49">
                  <c:v>-7.3339494922512225</c:v>
                </c:pt>
                <c:pt idx="50">
                  <c:v>-1.1043588917936551</c:v>
                </c:pt>
                <c:pt idx="51">
                  <c:v>1.1800476050484667</c:v>
                </c:pt>
                <c:pt idx="52">
                  <c:v>-2.2363347345526825</c:v>
                </c:pt>
                <c:pt idx="53">
                  <c:v>-0.81899040180812865</c:v>
                </c:pt>
                <c:pt idx="54">
                  <c:v>2.5878664991961782</c:v>
                </c:pt>
                <c:pt idx="55">
                  <c:v>0.90201264042352969</c:v>
                </c:pt>
                <c:pt idx="56">
                  <c:v>2.7518032881443988</c:v>
                </c:pt>
                <c:pt idx="57">
                  <c:v>0.12660619406149606</c:v>
                </c:pt>
                <c:pt idx="58">
                  <c:v>-3.0104520056151096</c:v>
                </c:pt>
                <c:pt idx="59">
                  <c:v>-4.9631215141855991</c:v>
                </c:pt>
                <c:pt idx="60">
                  <c:v>2.7764943030634517</c:v>
                </c:pt>
                <c:pt idx="61">
                  <c:v>-0.48449350544610492</c:v>
                </c:pt>
                <c:pt idx="62">
                  <c:v>-0.47614865373202714</c:v>
                </c:pt>
                <c:pt idx="63">
                  <c:v>1.2924142476217282</c:v>
                </c:pt>
                <c:pt idx="64">
                  <c:v>2.7518032881443988</c:v>
                </c:pt>
                <c:pt idx="65">
                  <c:v>-2.2562759024132872</c:v>
                </c:pt>
                <c:pt idx="66">
                  <c:v>-3.4316803135108365</c:v>
                </c:pt>
                <c:pt idx="67">
                  <c:v>2.511750546567272</c:v>
                </c:pt>
                <c:pt idx="68">
                  <c:v>-2.304357012814958</c:v>
                </c:pt>
                <c:pt idx="69">
                  <c:v>2.1188217282480699</c:v>
                </c:pt>
                <c:pt idx="70">
                  <c:v>-5.0486550340970222</c:v>
                </c:pt>
                <c:pt idx="71">
                  <c:v>-1.235021708390206</c:v>
                </c:pt>
                <c:pt idx="72">
                  <c:v>-2.4622214391279043</c:v>
                </c:pt>
                <c:pt idx="73">
                  <c:v>0.40279674478257937</c:v>
                </c:pt>
                <c:pt idx="74">
                  <c:v>-3.3609139679344531</c:v>
                </c:pt>
                <c:pt idx="75">
                  <c:v>-4.31405950266128</c:v>
                </c:pt>
                <c:pt idx="76">
                  <c:v>1.9328010696193054</c:v>
                </c:pt>
                <c:pt idx="77">
                  <c:v>-1.8284704338704512</c:v>
                </c:pt>
                <c:pt idx="78">
                  <c:v>2.054216185355723</c:v>
                </c:pt>
                <c:pt idx="79">
                  <c:v>-1.3083079778143281</c:v>
                </c:pt>
                <c:pt idx="80">
                  <c:v>-5.0195329659521741</c:v>
                </c:pt>
                <c:pt idx="81">
                  <c:v>-0.69528153712040042</c:v>
                </c:pt>
                <c:pt idx="82">
                  <c:v>-4.3662931983792763</c:v>
                </c:pt>
                <c:pt idx="83">
                  <c:v>-2.0682195746890986</c:v>
                </c:pt>
                <c:pt idx="84">
                  <c:v>-2.9460166656053759</c:v>
                </c:pt>
                <c:pt idx="85">
                  <c:v>-3.1046919095059113</c:v>
                </c:pt>
                <c:pt idx="86">
                  <c:v>-1.3411867404042443</c:v>
                </c:pt>
                <c:pt idx="87">
                  <c:v>-9.2971189012177593</c:v>
                </c:pt>
                <c:pt idx="88">
                  <c:v>2.430723671911533</c:v>
                </c:pt>
                <c:pt idx="89">
                  <c:v>-4.7541107722789846</c:v>
                </c:pt>
                <c:pt idx="90">
                  <c:v>-5.7724661625188984</c:v>
                </c:pt>
                <c:pt idx="91">
                  <c:v>-1.9712073294400763</c:v>
                </c:pt>
                <c:pt idx="92">
                  <c:v>3.0412380595596291</c:v>
                </c:pt>
                <c:pt idx="93">
                  <c:v>1.1044828841841001</c:v>
                </c:pt>
                <c:pt idx="94">
                  <c:v>-2.8471766659445019</c:v>
                </c:pt>
                <c:pt idx="95">
                  <c:v>-4.959587628140345</c:v>
                </c:pt>
                <c:pt idx="96">
                  <c:v>2.4267142393885135</c:v>
                </c:pt>
                <c:pt idx="97">
                  <c:v>-1.5734253639956606</c:v>
                </c:pt>
                <c:pt idx="98">
                  <c:v>-1.0440614340508165</c:v>
                </c:pt>
                <c:pt idx="99">
                  <c:v>-2.8258349283063215</c:v>
                </c:pt>
                <c:pt idx="100">
                  <c:v>-2.7351701841783407</c:v>
                </c:pt>
                <c:pt idx="101">
                  <c:v>-0.40097229071595053</c:v>
                </c:pt>
                <c:pt idx="102">
                  <c:v>-0.86226522845279296</c:v>
                </c:pt>
                <c:pt idx="103">
                  <c:v>0.79738593985179496</c:v>
                </c:pt>
                <c:pt idx="104">
                  <c:v>-3.3936310972847039</c:v>
                </c:pt>
                <c:pt idx="105">
                  <c:v>2.4899538261705132</c:v>
                </c:pt>
                <c:pt idx="106">
                  <c:v>-4.2566352798661553</c:v>
                </c:pt>
                <c:pt idx="107">
                  <c:v>1.6059436213523113</c:v>
                </c:pt>
                <c:pt idx="108">
                  <c:v>3.0412380595596291</c:v>
                </c:pt>
                <c:pt idx="109">
                  <c:v>-0.7971483358473892</c:v>
                </c:pt>
                <c:pt idx="110">
                  <c:v>3.0412380595596291</c:v>
                </c:pt>
                <c:pt idx="111">
                  <c:v>-3.942729998596286</c:v>
                </c:pt>
                <c:pt idx="112">
                  <c:v>0.32270334871720197</c:v>
                </c:pt>
                <c:pt idx="113">
                  <c:v>1.1202869435387619</c:v>
                </c:pt>
                <c:pt idx="114">
                  <c:v>-1.182371012568044</c:v>
                </c:pt>
                <c:pt idx="115">
                  <c:v>2.3764497852433646</c:v>
                </c:pt>
                <c:pt idx="116">
                  <c:v>-1.0727320502286541</c:v>
                </c:pt>
                <c:pt idx="117">
                  <c:v>-3.2286186297029817</c:v>
                </c:pt>
                <c:pt idx="118">
                  <c:v>1.5578544445475508</c:v>
                </c:pt>
                <c:pt idx="119">
                  <c:v>2.1412889004963027</c:v>
                </c:pt>
                <c:pt idx="120">
                  <c:v>2.4532386904925891</c:v>
                </c:pt>
                <c:pt idx="121">
                  <c:v>-1.7235044739897456</c:v>
                </c:pt>
                <c:pt idx="122">
                  <c:v>-2.6928452497106283</c:v>
                </c:pt>
                <c:pt idx="123">
                  <c:v>0.81953309176965483</c:v>
                </c:pt>
                <c:pt idx="124">
                  <c:v>-1.2654492207364503</c:v>
                </c:pt>
                <c:pt idx="125">
                  <c:v>-1.5579368608735187</c:v>
                </c:pt>
                <c:pt idx="126">
                  <c:v>0.21363146357267063</c:v>
                </c:pt>
                <c:pt idx="127">
                  <c:v>2.4578036036108792</c:v>
                </c:pt>
                <c:pt idx="128">
                  <c:v>-4.5604705239667105</c:v>
                </c:pt>
                <c:pt idx="129">
                  <c:v>2.3356920474448155</c:v>
                </c:pt>
                <c:pt idx="130">
                  <c:v>2.9088661813115411</c:v>
                </c:pt>
                <c:pt idx="131">
                  <c:v>-0.2849435276206837</c:v>
                </c:pt>
                <c:pt idx="132">
                  <c:v>2.4267142393885135</c:v>
                </c:pt>
                <c:pt idx="133">
                  <c:v>-0.77014833826554774</c:v>
                </c:pt>
                <c:pt idx="134">
                  <c:v>-4.7667581104044183</c:v>
                </c:pt>
                <c:pt idx="135">
                  <c:v>-0.26459097994484138</c:v>
                </c:pt>
                <c:pt idx="136">
                  <c:v>-2.8779886899068137</c:v>
                </c:pt>
                <c:pt idx="137">
                  <c:v>-1.9492719466620794</c:v>
                </c:pt>
                <c:pt idx="138">
                  <c:v>-5.8353586651701725</c:v>
                </c:pt>
                <c:pt idx="139">
                  <c:v>-0.21758235258728434</c:v>
                </c:pt>
                <c:pt idx="140">
                  <c:v>1.9909765985737231</c:v>
                </c:pt>
                <c:pt idx="141">
                  <c:v>-3.3262702683000427</c:v>
                </c:pt>
                <c:pt idx="142">
                  <c:v>2.1682888980781438</c:v>
                </c:pt>
                <c:pt idx="143">
                  <c:v>3.0412380595596291</c:v>
                </c:pt>
                <c:pt idx="144">
                  <c:v>-1.9853837672278651</c:v>
                </c:pt>
                <c:pt idx="145">
                  <c:v>-1.0866630413801244</c:v>
                </c:pt>
                <c:pt idx="146">
                  <c:v>3.0412380595596291</c:v>
                </c:pt>
                <c:pt idx="147">
                  <c:v>-1.8618822592432769</c:v>
                </c:pt>
                <c:pt idx="148">
                  <c:v>3.0412380595596291</c:v>
                </c:pt>
                <c:pt idx="149">
                  <c:v>1.0247416080497325</c:v>
                </c:pt>
                <c:pt idx="150">
                  <c:v>0.99426875013950666</c:v>
                </c:pt>
                <c:pt idx="151">
                  <c:v>-2.5318110885650142</c:v>
                </c:pt>
                <c:pt idx="152">
                  <c:v>1.5268450144426911</c:v>
                </c:pt>
                <c:pt idx="153">
                  <c:v>-5.9706125281479858</c:v>
                </c:pt>
                <c:pt idx="154">
                  <c:v>-2.3854282850479502</c:v>
                </c:pt>
                <c:pt idx="155">
                  <c:v>0.23676338594251978</c:v>
                </c:pt>
                <c:pt idx="156">
                  <c:v>1.0903460784144789</c:v>
                </c:pt>
                <c:pt idx="157">
                  <c:v>-1.305949060569249</c:v>
                </c:pt>
                <c:pt idx="158">
                  <c:v>-2.4088943965845382</c:v>
                </c:pt>
                <c:pt idx="159">
                  <c:v>-1.2364616322803903</c:v>
                </c:pt>
                <c:pt idx="160">
                  <c:v>1.5128722537182626</c:v>
                </c:pt>
                <c:pt idx="161">
                  <c:v>-0.15940445669021916</c:v>
                </c:pt>
                <c:pt idx="162">
                  <c:v>0.31345361395103405</c:v>
                </c:pt>
                <c:pt idx="163">
                  <c:v>-1.1873900748105781</c:v>
                </c:pt>
                <c:pt idx="164">
                  <c:v>1.7004866448776681</c:v>
                </c:pt>
                <c:pt idx="165">
                  <c:v>-5.296960134662525</c:v>
                </c:pt>
                <c:pt idx="166">
                  <c:v>-2.8551071629623261</c:v>
                </c:pt>
                <c:pt idx="167">
                  <c:v>-2.3641416996824818</c:v>
                </c:pt>
                <c:pt idx="168">
                  <c:v>1.8844562188093925</c:v>
                </c:pt>
                <c:pt idx="169">
                  <c:v>-3.5933081197962689</c:v>
                </c:pt>
                <c:pt idx="170">
                  <c:v>-1.5058923687993726</c:v>
                </c:pt>
                <c:pt idx="171">
                  <c:v>0.85567827343279834</c:v>
                </c:pt>
                <c:pt idx="172">
                  <c:v>-0.48401795896833905</c:v>
                </c:pt>
                <c:pt idx="173">
                  <c:v>3.0412380595596291</c:v>
                </c:pt>
                <c:pt idx="174">
                  <c:v>-5.0442723744873588</c:v>
                </c:pt>
                <c:pt idx="175">
                  <c:v>-0.43907753771200791</c:v>
                </c:pt>
                <c:pt idx="176">
                  <c:v>0.84497236691885158</c:v>
                </c:pt>
                <c:pt idx="177">
                  <c:v>2.7518032881443988</c:v>
                </c:pt>
                <c:pt idx="178">
                  <c:v>-1.0451056523238542</c:v>
                </c:pt>
                <c:pt idx="179">
                  <c:v>3.0412380595596291</c:v>
                </c:pt>
                <c:pt idx="180">
                  <c:v>-0.47614865373202714</c:v>
                </c:pt>
                <c:pt idx="181">
                  <c:v>-1.3742840677202639</c:v>
                </c:pt>
                <c:pt idx="182">
                  <c:v>1.5825454594666026</c:v>
                </c:pt>
                <c:pt idx="183">
                  <c:v>-2.2490469742768417</c:v>
                </c:pt>
                <c:pt idx="184">
                  <c:v>2.1278716203671446</c:v>
                </c:pt>
                <c:pt idx="185">
                  <c:v>0.44941745460722676</c:v>
                </c:pt>
                <c:pt idx="186">
                  <c:v>1.6974106909450113</c:v>
                </c:pt>
                <c:pt idx="187">
                  <c:v>-0.23143340962125028</c:v>
                </c:pt>
                <c:pt idx="188">
                  <c:v>1.7223765453552764</c:v>
                </c:pt>
                <c:pt idx="189">
                  <c:v>0.89422684529574792</c:v>
                </c:pt>
                <c:pt idx="190">
                  <c:v>-3.3249320697027156</c:v>
                </c:pt>
                <c:pt idx="191">
                  <c:v>-4.2432258133482348</c:v>
                </c:pt>
                <c:pt idx="192">
                  <c:v>-2.1086438224920094</c:v>
                </c:pt>
                <c:pt idx="193">
                  <c:v>-3.7533382715112968</c:v>
                </c:pt>
                <c:pt idx="194">
                  <c:v>1.0380551877410615</c:v>
                </c:pt>
                <c:pt idx="195">
                  <c:v>-0.65084546644782937</c:v>
                </c:pt>
                <c:pt idx="196">
                  <c:v>-1.4289651633482812</c:v>
                </c:pt>
                <c:pt idx="197">
                  <c:v>6.857111192074436E-2</c:v>
                </c:pt>
                <c:pt idx="198">
                  <c:v>-0.84614193434466556</c:v>
                </c:pt>
                <c:pt idx="199">
                  <c:v>3.0412380595596291</c:v>
                </c:pt>
                <c:pt idx="200">
                  <c:v>1.5624193576658412</c:v>
                </c:pt>
                <c:pt idx="201">
                  <c:v>-0.8097196157371751</c:v>
                </c:pt>
                <c:pt idx="202">
                  <c:v>-0.88387475243415059</c:v>
                </c:pt>
                <c:pt idx="203">
                  <c:v>0.91490842769177949</c:v>
                </c:pt>
                <c:pt idx="204">
                  <c:v>-1.8191910478241451</c:v>
                </c:pt>
                <c:pt idx="205">
                  <c:v>-0.46225582712510399</c:v>
                </c:pt>
                <c:pt idx="206">
                  <c:v>-3.1094013680592134</c:v>
                </c:pt>
                <c:pt idx="207">
                  <c:v>-6.5750884688746245</c:v>
                </c:pt>
                <c:pt idx="208">
                  <c:v>2.6148664967780189</c:v>
                </c:pt>
                <c:pt idx="209">
                  <c:v>-0.30515476941341635</c:v>
                </c:pt>
                <c:pt idx="210">
                  <c:v>2.0491515705518806</c:v>
                </c:pt>
                <c:pt idx="211">
                  <c:v>-0.93650029926727196</c:v>
                </c:pt>
                <c:pt idx="212">
                  <c:v>2.773565419987635</c:v>
                </c:pt>
                <c:pt idx="213">
                  <c:v>-0.86844916316260101</c:v>
                </c:pt>
                <c:pt idx="214">
                  <c:v>-2.8707839495380076</c:v>
                </c:pt>
                <c:pt idx="215">
                  <c:v>-0.14821065601782951</c:v>
                </c:pt>
                <c:pt idx="216">
                  <c:v>1.8697511823365476</c:v>
                </c:pt>
                <c:pt idx="217">
                  <c:v>0.35658063618101082</c:v>
                </c:pt>
                <c:pt idx="218">
                  <c:v>-0.68517739889127416</c:v>
                </c:pt>
                <c:pt idx="219">
                  <c:v>3.0412380595596291</c:v>
                </c:pt>
                <c:pt idx="220">
                  <c:v>1.0115070573279059</c:v>
                </c:pt>
                <c:pt idx="221">
                  <c:v>-1.6066622447099657</c:v>
                </c:pt>
                <c:pt idx="222">
                  <c:v>3.0412380595596291</c:v>
                </c:pt>
                <c:pt idx="223">
                  <c:v>1.8436753958000243</c:v>
                </c:pt>
                <c:pt idx="224">
                  <c:v>-1.8520074651347269</c:v>
                </c:pt>
                <c:pt idx="225">
                  <c:v>-2.2855244451570433</c:v>
                </c:pt>
                <c:pt idx="226">
                  <c:v>0.55097268238533081</c:v>
                </c:pt>
                <c:pt idx="227">
                  <c:v>2.1641995314376201</c:v>
                </c:pt>
                <c:pt idx="228">
                  <c:v>-0.23201304542430737</c:v>
                </c:pt>
                <c:pt idx="229">
                  <c:v>-3.9037070197420523</c:v>
                </c:pt>
                <c:pt idx="230">
                  <c:v>-1.3940800060428018</c:v>
                </c:pt>
                <c:pt idx="231">
                  <c:v>5.4425706175769493E-2</c:v>
                </c:pt>
                <c:pt idx="232">
                  <c:v>3.0412380595596291</c:v>
                </c:pt>
                <c:pt idx="233">
                  <c:v>0.65767579155699207</c:v>
                </c:pt>
                <c:pt idx="234">
                  <c:v>1.348123707035457</c:v>
                </c:pt>
                <c:pt idx="235">
                  <c:v>0.75244212449457681</c:v>
                </c:pt>
                <c:pt idx="236">
                  <c:v>1.128287759174265</c:v>
                </c:pt>
                <c:pt idx="237">
                  <c:v>-2.6159339217733364</c:v>
                </c:pt>
                <c:pt idx="238">
                  <c:v>0.75612937886490661</c:v>
                </c:pt>
                <c:pt idx="239">
                  <c:v>2.48004128193188</c:v>
                </c:pt>
                <c:pt idx="240">
                  <c:v>-0.47614865373202714</c:v>
                </c:pt>
                <c:pt idx="241">
                  <c:v>2.6411935417395442</c:v>
                </c:pt>
                <c:pt idx="242">
                  <c:v>1.2726751582058744</c:v>
                </c:pt>
                <c:pt idx="243">
                  <c:v>3.0412380595596291</c:v>
                </c:pt>
                <c:pt idx="244">
                  <c:v>2.5878664991961782</c:v>
                </c:pt>
                <c:pt idx="245">
                  <c:v>2.4622086484941592</c:v>
                </c:pt>
                <c:pt idx="246">
                  <c:v>-2.7810343968873981</c:v>
                </c:pt>
                <c:pt idx="247">
                  <c:v>-0.28755901440930193</c:v>
                </c:pt>
                <c:pt idx="248">
                  <c:v>-0.14165175737000374</c:v>
                </c:pt>
                <c:pt idx="249">
                  <c:v>2.2983517936634441</c:v>
                </c:pt>
                <c:pt idx="250">
                  <c:v>5.1966211740299861E-2</c:v>
                </c:pt>
                <c:pt idx="251">
                  <c:v>1.5839519955818444</c:v>
                </c:pt>
                <c:pt idx="252">
                  <c:v>-0.60034111758956621</c:v>
                </c:pt>
                <c:pt idx="253">
                  <c:v>1.0024808445179112</c:v>
                </c:pt>
                <c:pt idx="254">
                  <c:v>2.644122424815361</c:v>
                </c:pt>
                <c:pt idx="255">
                  <c:v>0.39918292461982169</c:v>
                </c:pt>
                <c:pt idx="256">
                  <c:v>2.41738632589988</c:v>
                </c:pt>
                <c:pt idx="257">
                  <c:v>1.0431108136820872</c:v>
                </c:pt>
                <c:pt idx="258">
                  <c:v>1.5554655277672564</c:v>
                </c:pt>
                <c:pt idx="259">
                  <c:v>2.1451487732095957</c:v>
                </c:pt>
                <c:pt idx="260">
                  <c:v>0.33871885258856077</c:v>
                </c:pt>
                <c:pt idx="261">
                  <c:v>2.458199215971141</c:v>
                </c:pt>
                <c:pt idx="262">
                  <c:v>2.4899538261705132</c:v>
                </c:pt>
                <c:pt idx="263">
                  <c:v>-1.9690337752400158</c:v>
                </c:pt>
                <c:pt idx="264">
                  <c:v>-0.74089241022820662</c:v>
                </c:pt>
                <c:pt idx="265">
                  <c:v>1.5621898637386094</c:v>
                </c:pt>
                <c:pt idx="266">
                  <c:v>-0.87278874199852974</c:v>
                </c:pt>
                <c:pt idx="267">
                  <c:v>1.5621898637386094</c:v>
                </c:pt>
                <c:pt idx="268">
                  <c:v>-0.86698403783503353</c:v>
                </c:pt>
                <c:pt idx="269">
                  <c:v>3.0412380595596291</c:v>
                </c:pt>
                <c:pt idx="270">
                  <c:v>-0.67851071000667895</c:v>
                </c:pt>
                <c:pt idx="271">
                  <c:v>0.27263942984430883</c:v>
                </c:pt>
                <c:pt idx="272">
                  <c:v>-0.1727828911653265</c:v>
                </c:pt>
                <c:pt idx="273">
                  <c:v>-2.2223939426472765</c:v>
                </c:pt>
                <c:pt idx="274">
                  <c:v>1.4477202446204631</c:v>
                </c:pt>
                <c:pt idx="275">
                  <c:v>0.81930359784242313</c:v>
                </c:pt>
                <c:pt idx="276">
                  <c:v>2.0089170222482129</c:v>
                </c:pt>
                <c:pt idx="277">
                  <c:v>-0.92015413606229901</c:v>
                </c:pt>
                <c:pt idx="278">
                  <c:v>-3.727099760642631</c:v>
                </c:pt>
                <c:pt idx="279">
                  <c:v>-0.9358420233821757</c:v>
                </c:pt>
                <c:pt idx="280">
                  <c:v>-0.17170234171812337</c:v>
                </c:pt>
                <c:pt idx="281">
                  <c:v>0.95616045509129843</c:v>
                </c:pt>
                <c:pt idx="282">
                  <c:v>1.873616260924307</c:v>
                </c:pt>
                <c:pt idx="283">
                  <c:v>0.58224687608044867</c:v>
                </c:pt>
                <c:pt idx="284">
                  <c:v>-8.1734757541631176</c:v>
                </c:pt>
                <c:pt idx="285">
                  <c:v>0.5149625871124035</c:v>
                </c:pt>
                <c:pt idx="286">
                  <c:v>-5.3539784392031384</c:v>
                </c:pt>
                <c:pt idx="287">
                  <c:v>0.84942738387379013</c:v>
                </c:pt>
                <c:pt idx="288">
                  <c:v>0.337151655919396</c:v>
                </c:pt>
                <c:pt idx="289">
                  <c:v>3.0412380595596291</c:v>
                </c:pt>
                <c:pt idx="290">
                  <c:v>2.7518032881443988</c:v>
                </c:pt>
                <c:pt idx="291">
                  <c:v>-5.6896374096288538</c:v>
                </c:pt>
                <c:pt idx="292">
                  <c:v>-4.9616777615125391</c:v>
                </c:pt>
                <c:pt idx="293">
                  <c:v>-1.4287753768166889</c:v>
                </c:pt>
                <c:pt idx="294">
                  <c:v>-0.47614865373202714</c:v>
                </c:pt>
                <c:pt idx="295">
                  <c:v>0.66633007131580602</c:v>
                </c:pt>
                <c:pt idx="296">
                  <c:v>7.5135579657088725E-2</c:v>
                </c:pt>
                <c:pt idx="297">
                  <c:v>3.0412380595596291</c:v>
                </c:pt>
                <c:pt idx="298">
                  <c:v>-0.95877614213281992</c:v>
                </c:pt>
                <c:pt idx="299">
                  <c:v>-1.1777083185346413</c:v>
                </c:pt>
                <c:pt idx="300">
                  <c:v>9.8940950502646161E-2</c:v>
                </c:pt>
                <c:pt idx="301">
                  <c:v>0.5646782984458969</c:v>
                </c:pt>
                <c:pt idx="302">
                  <c:v>2.3299167043635758</c:v>
                </c:pt>
                <c:pt idx="303">
                  <c:v>-1.1874700089280832</c:v>
                </c:pt>
                <c:pt idx="304">
                  <c:v>-1.3198418871761723</c:v>
                </c:pt>
                <c:pt idx="305">
                  <c:v>1.4097563035075142</c:v>
                </c:pt>
                <c:pt idx="306">
                  <c:v>1.9063916015873905</c:v>
                </c:pt>
                <c:pt idx="307">
                  <c:v>0.73480820494591559</c:v>
                </c:pt>
                <c:pt idx="308">
                  <c:v>-1.3658374907133262</c:v>
                </c:pt>
                <c:pt idx="309">
                  <c:v>0.8509746979332673</c:v>
                </c:pt>
                <c:pt idx="310">
                  <c:v>2.7517233540268951</c:v>
                </c:pt>
                <c:pt idx="311">
                  <c:v>0.10642614672139802</c:v>
                </c:pt>
                <c:pt idx="312">
                  <c:v>-3.3384435085532602</c:v>
                </c:pt>
                <c:pt idx="313">
                  <c:v>-5.4764527167990868E-3</c:v>
                </c:pt>
                <c:pt idx="314">
                  <c:v>-1.1852154974285003</c:v>
                </c:pt>
                <c:pt idx="315">
                  <c:v>0.6043487490136259</c:v>
                </c:pt>
                <c:pt idx="316">
                  <c:v>-1.3198418871761723</c:v>
                </c:pt>
                <c:pt idx="317">
                  <c:v>1.1157220304204722</c:v>
                </c:pt>
                <c:pt idx="318">
                  <c:v>-1.6700974973288749</c:v>
                </c:pt>
                <c:pt idx="319">
                  <c:v>-1.0831201409450539</c:v>
                </c:pt>
                <c:pt idx="320">
                  <c:v>2.0577590857907935</c:v>
                </c:pt>
                <c:pt idx="321">
                  <c:v>-2.2245734688183965</c:v>
                </c:pt>
                <c:pt idx="322">
                  <c:v>-3.9957678096698572</c:v>
                </c:pt>
                <c:pt idx="323">
                  <c:v>-1.5909189563017503</c:v>
                </c:pt>
                <c:pt idx="324">
                  <c:v>0.35707228517451955</c:v>
                </c:pt>
                <c:pt idx="325">
                  <c:v>-4.4401928998410698</c:v>
                </c:pt>
                <c:pt idx="326">
                  <c:v>1.6243706922487617</c:v>
                </c:pt>
                <c:pt idx="327">
                  <c:v>1.8472892159627814</c:v>
                </c:pt>
                <c:pt idx="328">
                  <c:v>-0.19928318706161452</c:v>
                </c:pt>
                <c:pt idx="329">
                  <c:v>-2.0604191704095696</c:v>
                </c:pt>
                <c:pt idx="330">
                  <c:v>0.42688796260666062</c:v>
                </c:pt>
                <c:pt idx="331">
                  <c:v>-6.3138888274952834</c:v>
                </c:pt>
                <c:pt idx="332">
                  <c:v>2.323122742699999</c:v>
                </c:pt>
                <c:pt idx="333">
                  <c:v>0.66683544905780534</c:v>
                </c:pt>
                <c:pt idx="334">
                  <c:v>-3.534639811339442E-2</c:v>
                </c:pt>
                <c:pt idx="335">
                  <c:v>-4.5772089986879445</c:v>
                </c:pt>
                <c:pt idx="336">
                  <c:v>1.1214354426368438</c:v>
                </c:pt>
                <c:pt idx="337">
                  <c:v>0.69904416222352228</c:v>
                </c:pt>
                <c:pt idx="338">
                  <c:v>-0.60254182823461355</c:v>
                </c:pt>
                <c:pt idx="339">
                  <c:v>-2.1068334715178061</c:v>
                </c:pt>
                <c:pt idx="340">
                  <c:v>2.0313521067117644</c:v>
                </c:pt>
                <c:pt idx="341">
                  <c:v>0.99903106940034703</c:v>
                </c:pt>
                <c:pt idx="342">
                  <c:v>2.1412889004963027</c:v>
                </c:pt>
                <c:pt idx="343">
                  <c:v>1.3182772494481891</c:v>
                </c:pt>
                <c:pt idx="344">
                  <c:v>-1.959612202861611</c:v>
                </c:pt>
                <c:pt idx="345">
                  <c:v>-0.33441069745075747</c:v>
                </c:pt>
                <c:pt idx="346">
                  <c:v>1.8343474823113903</c:v>
                </c:pt>
                <c:pt idx="347">
                  <c:v>0.30878442000769907</c:v>
                </c:pt>
                <c:pt idx="348">
                  <c:v>1.3034163556973823</c:v>
                </c:pt>
                <c:pt idx="349">
                  <c:v>-1.6733563721686167</c:v>
                </c:pt>
                <c:pt idx="350">
                  <c:v>-7.3536327412731177</c:v>
                </c:pt>
                <c:pt idx="351">
                  <c:v>-0.94925930351133259</c:v>
                </c:pt>
                <c:pt idx="352">
                  <c:v>-1.2039102753144322</c:v>
                </c:pt>
                <c:pt idx="353">
                  <c:v>0.797461531881684</c:v>
                </c:pt>
                <c:pt idx="354">
                  <c:v>-4.6029692052245785</c:v>
                </c:pt>
                <c:pt idx="355">
                  <c:v>2.4622086484941592</c:v>
                </c:pt>
                <c:pt idx="356">
                  <c:v>-0.27455562840403658</c:v>
                </c:pt>
                <c:pt idx="357">
                  <c:v>3.0412380595596291</c:v>
                </c:pt>
                <c:pt idx="358">
                  <c:v>1.9223783903493834</c:v>
                </c:pt>
                <c:pt idx="359">
                  <c:v>-0.45994135990562091</c:v>
                </c:pt>
                <c:pt idx="360">
                  <c:v>0.82671497096613844</c:v>
                </c:pt>
                <c:pt idx="361">
                  <c:v>-2.8204421431217499</c:v>
                </c:pt>
                <c:pt idx="362">
                  <c:v>1.2674372924672681</c:v>
                </c:pt>
                <c:pt idx="363">
                  <c:v>-0.62901370891237163</c:v>
                </c:pt>
                <c:pt idx="364">
                  <c:v>0.64842781218586343</c:v>
                </c:pt>
                <c:pt idx="365">
                  <c:v>-3.2899423572295681</c:v>
                </c:pt>
                <c:pt idx="366">
                  <c:v>3.0412380595596291</c:v>
                </c:pt>
                <c:pt idx="367">
                  <c:v>1.8561895482721309</c:v>
                </c:pt>
                <c:pt idx="368">
                  <c:v>-1.1040897540323011</c:v>
                </c:pt>
                <c:pt idx="369">
                  <c:v>0.8048729050053991</c:v>
                </c:pt>
                <c:pt idx="370">
                  <c:v>-4.5853946088040169</c:v>
                </c:pt>
                <c:pt idx="371">
                  <c:v>2.9088661813115411</c:v>
                </c:pt>
                <c:pt idx="372">
                  <c:v>-4.2957218375302997</c:v>
                </c:pt>
                <c:pt idx="373">
                  <c:v>-2.5637957668331941</c:v>
                </c:pt>
                <c:pt idx="374">
                  <c:v>3.0412380595596291</c:v>
                </c:pt>
                <c:pt idx="375">
                  <c:v>-0.847487172186838</c:v>
                </c:pt>
                <c:pt idx="376">
                  <c:v>3.0412380595596291</c:v>
                </c:pt>
                <c:pt idx="377">
                  <c:v>-6.2020525486117348</c:v>
                </c:pt>
                <c:pt idx="378">
                  <c:v>2.1714758181711198</c:v>
                </c:pt>
                <c:pt idx="379">
                  <c:v>0.37850134222378984</c:v>
                </c:pt>
                <c:pt idx="380">
                  <c:v>3.0412380595596291</c:v>
                </c:pt>
                <c:pt idx="381">
                  <c:v>0.71346477067376246</c:v>
                </c:pt>
                <c:pt idx="382">
                  <c:v>-0.76566335926476214</c:v>
                </c:pt>
                <c:pt idx="383">
                  <c:v>2.3119762806890845</c:v>
                </c:pt>
                <c:pt idx="384">
                  <c:v>1.5092584335555053</c:v>
                </c:pt>
                <c:pt idx="385">
                  <c:v>2.430723671911533</c:v>
                </c:pt>
                <c:pt idx="386">
                  <c:v>0.85502947602026969</c:v>
                </c:pt>
                <c:pt idx="387">
                  <c:v>2.7472383750261096</c:v>
                </c:pt>
                <c:pt idx="388">
                  <c:v>-0.60852053198011713</c:v>
                </c:pt>
                <c:pt idx="389">
                  <c:v>-0.51758794412624565</c:v>
                </c:pt>
                <c:pt idx="390">
                  <c:v>3.0412380595596291</c:v>
                </c:pt>
                <c:pt idx="391">
                  <c:v>-1.0469076155452475</c:v>
                </c:pt>
                <c:pt idx="392">
                  <c:v>-1.6027694918930802</c:v>
                </c:pt>
                <c:pt idx="393">
                  <c:v>3.0412380595596291</c:v>
                </c:pt>
                <c:pt idx="394">
                  <c:v>-3.8611634887755963</c:v>
                </c:pt>
                <c:pt idx="395">
                  <c:v>3.0412380595596291</c:v>
                </c:pt>
                <c:pt idx="396">
                  <c:v>3.0412380595596291</c:v>
                </c:pt>
                <c:pt idx="397">
                  <c:v>-1.4429602341299299</c:v>
                </c:pt>
                <c:pt idx="398">
                  <c:v>2.41738632589988</c:v>
                </c:pt>
                <c:pt idx="399">
                  <c:v>3.0412380595596291</c:v>
                </c:pt>
                <c:pt idx="400">
                  <c:v>-5.4571418213322458</c:v>
                </c:pt>
                <c:pt idx="401">
                  <c:v>-1.3706138945062145</c:v>
                </c:pt>
                <c:pt idx="402">
                  <c:v>0.25744854432957603</c:v>
                </c:pt>
                <c:pt idx="403">
                  <c:v>-5.3043035728668322</c:v>
                </c:pt>
                <c:pt idx="404">
                  <c:v>-1.8245650906727231</c:v>
                </c:pt>
                <c:pt idx="405">
                  <c:v>-1.2106900679141364</c:v>
                </c:pt>
                <c:pt idx="406">
                  <c:v>-4.4389172124958272</c:v>
                </c:pt>
                <c:pt idx="407">
                  <c:v>-3.6454567011957058</c:v>
                </c:pt>
                <c:pt idx="408">
                  <c:v>2.9088661813115411</c:v>
                </c:pt>
                <c:pt idx="409">
                  <c:v>2.4537142369703542</c:v>
                </c:pt>
                <c:pt idx="410">
                  <c:v>-1.37973031732025</c:v>
                </c:pt>
                <c:pt idx="411">
                  <c:v>-3.443422717943474</c:v>
                </c:pt>
                <c:pt idx="412">
                  <c:v>-9.3357409072882795</c:v>
                </c:pt>
                <c:pt idx="413">
                  <c:v>-0.7971483358473892</c:v>
                </c:pt>
                <c:pt idx="414">
                  <c:v>-1.0906724739031446</c:v>
                </c:pt>
                <c:pt idx="415">
                  <c:v>-5.1897931932833217</c:v>
                </c:pt>
                <c:pt idx="416">
                  <c:v>3.0412380595596291</c:v>
                </c:pt>
                <c:pt idx="417">
                  <c:v>2.1181487756277533</c:v>
                </c:pt>
                <c:pt idx="418">
                  <c:v>1.806871938251783</c:v>
                </c:pt>
                <c:pt idx="419">
                  <c:v>0.8714821412877064</c:v>
                </c:pt>
                <c:pt idx="420">
                  <c:v>-5.1146240847792148</c:v>
                </c:pt>
                <c:pt idx="421">
                  <c:v>-2.2422963830322789</c:v>
                </c:pt>
                <c:pt idx="422">
                  <c:v>2.7472383750261096</c:v>
                </c:pt>
                <c:pt idx="423">
                  <c:v>0.3835659570276323</c:v>
                </c:pt>
                <c:pt idx="424">
                  <c:v>-0.60852053198011713</c:v>
                </c:pt>
                <c:pt idx="425">
                  <c:v>-0.34037234593035509</c:v>
                </c:pt>
                <c:pt idx="426">
                  <c:v>1.7441732657520332</c:v>
                </c:pt>
                <c:pt idx="427">
                  <c:v>2.3724041350705924</c:v>
                </c:pt>
                <c:pt idx="428">
                  <c:v>2.2879087421740847</c:v>
                </c:pt>
                <c:pt idx="429">
                  <c:v>-2.5657112372011461</c:v>
                </c:pt>
                <c:pt idx="430">
                  <c:v>-2.5398597387173858</c:v>
                </c:pt>
                <c:pt idx="431">
                  <c:v>1.2998195097229761</c:v>
                </c:pt>
                <c:pt idx="432">
                  <c:v>2.4525657378722725</c:v>
                </c:pt>
                <c:pt idx="433">
                  <c:v>-3.2192124111930749</c:v>
                </c:pt>
                <c:pt idx="434">
                  <c:v>2.0089170222482129</c:v>
                </c:pt>
                <c:pt idx="435">
                  <c:v>1.2859097089277012</c:v>
                </c:pt>
                <c:pt idx="436">
                  <c:v>3.0412380595596291</c:v>
                </c:pt>
                <c:pt idx="437">
                  <c:v>-1.8294693731588063</c:v>
                </c:pt>
                <c:pt idx="438">
                  <c:v>-8.3167731192264477E-2</c:v>
                </c:pt>
                <c:pt idx="439">
                  <c:v>2.0433762274706382</c:v>
                </c:pt>
                <c:pt idx="440">
                  <c:v>1.4949862886038165</c:v>
                </c:pt>
                <c:pt idx="441">
                  <c:v>1.9051012375069327</c:v>
                </c:pt>
                <c:pt idx="442">
                  <c:v>1.4378786201095164</c:v>
                </c:pt>
                <c:pt idx="443">
                  <c:v>1.3223320275351904</c:v>
                </c:pt>
                <c:pt idx="444">
                  <c:v>0.46470780293957575</c:v>
                </c:pt>
                <c:pt idx="445">
                  <c:v>-1.0478945235520256</c:v>
                </c:pt>
                <c:pt idx="446">
                  <c:v>0.54836410405994684</c:v>
                </c:pt>
                <c:pt idx="447">
                  <c:v>1.2192681815450042</c:v>
                </c:pt>
                <c:pt idx="448">
                  <c:v>-1.6320280479347171</c:v>
                </c:pt>
                <c:pt idx="449">
                  <c:v>3.0412380595596291</c:v>
                </c:pt>
                <c:pt idx="450">
                  <c:v>-0.76272546179912948</c:v>
                </c:pt>
                <c:pt idx="451">
                  <c:v>2.6193514757788043</c:v>
                </c:pt>
                <c:pt idx="452">
                  <c:v>-7.6556194580380765E-2</c:v>
                </c:pt>
                <c:pt idx="453">
                  <c:v>-2.0401840947587733</c:v>
                </c:pt>
                <c:pt idx="454">
                  <c:v>1.0229047777638212</c:v>
                </c:pt>
                <c:pt idx="455">
                  <c:v>0.24667593018115389</c:v>
                </c:pt>
                <c:pt idx="456">
                  <c:v>1.5796965105082903</c:v>
                </c:pt>
                <c:pt idx="457">
                  <c:v>-0.87475324766192797</c:v>
                </c:pt>
                <c:pt idx="458">
                  <c:v>3.0412380595596291</c:v>
                </c:pt>
                <c:pt idx="459">
                  <c:v>0.87193257085991338</c:v>
                </c:pt>
                <c:pt idx="460">
                  <c:v>3.0412380595596291</c:v>
                </c:pt>
                <c:pt idx="461">
                  <c:v>1.6870693647485102</c:v>
                </c:pt>
                <c:pt idx="462">
                  <c:v>-5.5367887278177053</c:v>
                </c:pt>
                <c:pt idx="463">
                  <c:v>3.0412380595596291</c:v>
                </c:pt>
                <c:pt idx="464">
                  <c:v>3.0412380595596291</c:v>
                </c:pt>
                <c:pt idx="465">
                  <c:v>2.1412089663787981</c:v>
                </c:pt>
                <c:pt idx="466">
                  <c:v>-2.2084404253842522</c:v>
                </c:pt>
                <c:pt idx="467">
                  <c:v>-2.9789901142433028</c:v>
                </c:pt>
                <c:pt idx="468">
                  <c:v>-7.286036691228219E-2</c:v>
                </c:pt>
                <c:pt idx="469">
                  <c:v>-1.480994146983837</c:v>
                </c:pt>
                <c:pt idx="470">
                  <c:v>1.8303380497883719</c:v>
                </c:pt>
                <c:pt idx="471">
                  <c:v>2.7517233540268951</c:v>
                </c:pt>
                <c:pt idx="472">
                  <c:v>3.0412380595596291</c:v>
                </c:pt>
                <c:pt idx="473">
                  <c:v>-0.15257164937259399</c:v>
                </c:pt>
                <c:pt idx="474">
                  <c:v>-1.0383181905702112</c:v>
                </c:pt>
                <c:pt idx="475">
                  <c:v>2.1686845104384052</c:v>
                </c:pt>
                <c:pt idx="476">
                  <c:v>0.68400283651851712</c:v>
                </c:pt>
                <c:pt idx="477">
                  <c:v>0.71533705251283675</c:v>
                </c:pt>
                <c:pt idx="478">
                  <c:v>1.6118013875039434</c:v>
                </c:pt>
                <c:pt idx="479">
                  <c:v>1.2411102475057427</c:v>
                </c:pt>
                <c:pt idx="480">
                  <c:v>-7.1914511510263885</c:v>
                </c:pt>
                <c:pt idx="481">
                  <c:v>-1.4656499711193689</c:v>
                </c:pt>
                <c:pt idx="482">
                  <c:v>0.98365908436172567</c:v>
                </c:pt>
                <c:pt idx="483">
                  <c:v>-4.5520523621783013</c:v>
                </c:pt>
                <c:pt idx="484">
                  <c:v>-1.3757022004350934</c:v>
                </c:pt>
                <c:pt idx="485">
                  <c:v>2.7517233540268951</c:v>
                </c:pt>
                <c:pt idx="486">
                  <c:v>1.2025640425854416</c:v>
                </c:pt>
                <c:pt idx="487">
                  <c:v>-4.8542956815915996</c:v>
                </c:pt>
                <c:pt idx="488">
                  <c:v>-0.47614865373202714</c:v>
                </c:pt>
                <c:pt idx="489">
                  <c:v>-0.34377677548393748</c:v>
                </c:pt>
                <c:pt idx="490">
                  <c:v>2.6193514757788043</c:v>
                </c:pt>
                <c:pt idx="491">
                  <c:v>3.0412380595596291</c:v>
                </c:pt>
                <c:pt idx="492">
                  <c:v>1.9896114797922654E-2</c:v>
                </c:pt>
                <c:pt idx="493">
                  <c:v>1.3492866795530503</c:v>
                </c:pt>
                <c:pt idx="494">
                  <c:v>1.6922527593239098</c:v>
                </c:pt>
                <c:pt idx="495">
                  <c:v>-1.7415686027219881</c:v>
                </c:pt>
                <c:pt idx="496">
                  <c:v>3.0412380595596291</c:v>
                </c:pt>
                <c:pt idx="497">
                  <c:v>2.2223157751520399</c:v>
                </c:pt>
                <c:pt idx="498">
                  <c:v>1.0725455445773941</c:v>
                </c:pt>
                <c:pt idx="499">
                  <c:v>3.0412380595596291</c:v>
                </c:pt>
                <c:pt idx="500">
                  <c:v>0.68693171959433319</c:v>
                </c:pt>
                <c:pt idx="501">
                  <c:v>-0.18214896919850662</c:v>
                </c:pt>
                <c:pt idx="502">
                  <c:v>0.71459696315318277</c:v>
                </c:pt>
                <c:pt idx="503">
                  <c:v>-3.4807518709806504</c:v>
                </c:pt>
                <c:pt idx="504">
                  <c:v>1.0098922176416278</c:v>
                </c:pt>
                <c:pt idx="505">
                  <c:v>2.644122424815361</c:v>
                </c:pt>
                <c:pt idx="506">
                  <c:v>2.7472383750261096</c:v>
                </c:pt>
                <c:pt idx="507">
                  <c:v>1.8754300059993976</c:v>
                </c:pt>
                <c:pt idx="508">
                  <c:v>1.4919642254471503</c:v>
                </c:pt>
                <c:pt idx="509">
                  <c:v>2.644122424815361</c:v>
                </c:pt>
                <c:pt idx="510">
                  <c:v>-1.128102331774343</c:v>
                </c:pt>
                <c:pt idx="511">
                  <c:v>2.3858214151997488</c:v>
                </c:pt>
                <c:pt idx="512">
                  <c:v>-2.1050766686062841</c:v>
                </c:pt>
                <c:pt idx="513">
                  <c:v>-2.8543874458221086</c:v>
                </c:pt>
                <c:pt idx="514">
                  <c:v>-6.5734030515331723</c:v>
                </c:pt>
                <c:pt idx="515">
                  <c:v>-2.1100837463821929</c:v>
                </c:pt>
                <c:pt idx="516">
                  <c:v>-4.0307170466055124</c:v>
                </c:pt>
                <c:pt idx="517">
                  <c:v>-0.47614865373202714</c:v>
                </c:pt>
                <c:pt idx="518">
                  <c:v>-1.2287032932043964</c:v>
                </c:pt>
                <c:pt idx="519">
                  <c:v>-1.7895596107445979</c:v>
                </c:pt>
                <c:pt idx="520">
                  <c:v>1.8787741925454089</c:v>
                </c:pt>
                <c:pt idx="521">
                  <c:v>3.0412380595596291</c:v>
                </c:pt>
                <c:pt idx="522">
                  <c:v>2.720238377444268</c:v>
                </c:pt>
                <c:pt idx="523">
                  <c:v>2.9088661813115411</c:v>
                </c:pt>
                <c:pt idx="524">
                  <c:v>1.3182426608946665</c:v>
                </c:pt>
                <c:pt idx="525">
                  <c:v>1.8518541290810715</c:v>
                </c:pt>
                <c:pt idx="526">
                  <c:v>0.82902644258181479</c:v>
                </c:pt>
                <c:pt idx="527">
                  <c:v>-1.1632091949228143</c:v>
                </c:pt>
                <c:pt idx="528">
                  <c:v>2.7517233540268951</c:v>
                </c:pt>
                <c:pt idx="529">
                  <c:v>-1.6696219508511099</c:v>
                </c:pt>
                <c:pt idx="530">
                  <c:v>-2.7025213299301196</c:v>
                </c:pt>
                <c:pt idx="531">
                  <c:v>1.4437817318251311</c:v>
                </c:pt>
                <c:pt idx="532">
                  <c:v>1.3844716434486461</c:v>
                </c:pt>
                <c:pt idx="533">
                  <c:v>1.6118013875039434</c:v>
                </c:pt>
                <c:pt idx="534">
                  <c:v>-1.6379472747692403</c:v>
                </c:pt>
                <c:pt idx="535">
                  <c:v>1.6606434510465242</c:v>
                </c:pt>
                <c:pt idx="536">
                  <c:v>0.51647874955797268</c:v>
                </c:pt>
                <c:pt idx="537">
                  <c:v>-5.6609319263865014</c:v>
                </c:pt>
                <c:pt idx="538">
                  <c:v>-1.846976019928487</c:v>
                </c:pt>
                <c:pt idx="539">
                  <c:v>-2.6941118474707602</c:v>
                </c:pt>
                <c:pt idx="540">
                  <c:v>-2.4794114596680998</c:v>
                </c:pt>
                <c:pt idx="541">
                  <c:v>-1.2115757119876287</c:v>
                </c:pt>
                <c:pt idx="542">
                  <c:v>0.39749694817910247</c:v>
                </c:pt>
                <c:pt idx="543">
                  <c:v>3.0412380595596291</c:v>
                </c:pt>
                <c:pt idx="544">
                  <c:v>2.3516788362068102</c:v>
                </c:pt>
                <c:pt idx="545">
                  <c:v>0.94468280053787901</c:v>
                </c:pt>
                <c:pt idx="546">
                  <c:v>3.0412380595596291</c:v>
                </c:pt>
                <c:pt idx="547">
                  <c:v>-2.402723441143034</c:v>
                </c:pt>
                <c:pt idx="548">
                  <c:v>0.4048762217021819</c:v>
                </c:pt>
                <c:pt idx="549">
                  <c:v>-2.0040389130956284</c:v>
                </c:pt>
                <c:pt idx="550">
                  <c:v>2.4841306485724046</c:v>
                </c:pt>
                <c:pt idx="551">
                  <c:v>0.21048966005455538</c:v>
                </c:pt>
                <c:pt idx="552">
                  <c:v>-2.5272461754467246</c:v>
                </c:pt>
                <c:pt idx="553">
                  <c:v>0.57017300042308283</c:v>
                </c:pt>
                <c:pt idx="554">
                  <c:v>2.0922972771439956</c:v>
                </c:pt>
                <c:pt idx="555">
                  <c:v>-6.9695025566479911</c:v>
                </c:pt>
                <c:pt idx="556">
                  <c:v>-0.22036167585337307</c:v>
                </c:pt>
                <c:pt idx="557">
                  <c:v>0.53278491212484125</c:v>
                </c:pt>
                <c:pt idx="558">
                  <c:v>-3.4554620050473139</c:v>
                </c:pt>
                <c:pt idx="559">
                  <c:v>0.49974383961724561</c:v>
                </c:pt>
                <c:pt idx="560">
                  <c:v>-2.1499001919791447</c:v>
                </c:pt>
                <c:pt idx="561">
                  <c:v>-0.66842269087268602</c:v>
                </c:pt>
                <c:pt idx="562">
                  <c:v>-0.76558342514725752</c:v>
                </c:pt>
                <c:pt idx="563">
                  <c:v>1.6564323635502241</c:v>
                </c:pt>
                <c:pt idx="564">
                  <c:v>-3.6114877191862647</c:v>
                </c:pt>
                <c:pt idx="565">
                  <c:v>-2.2159693380707539</c:v>
                </c:pt>
                <c:pt idx="566">
                  <c:v>1.2013138181944996</c:v>
                </c:pt>
                <c:pt idx="567">
                  <c:v>0.60387320253586019</c:v>
                </c:pt>
                <c:pt idx="568">
                  <c:v>1.7183671128322573</c:v>
                </c:pt>
                <c:pt idx="569">
                  <c:v>0.55014448803768101</c:v>
                </c:pt>
                <c:pt idx="570">
                  <c:v>-0.47614865373202714</c:v>
                </c:pt>
                <c:pt idx="571">
                  <c:v>0.61725851384599373</c:v>
                </c:pt>
                <c:pt idx="572">
                  <c:v>-0.47614865373202714</c:v>
                </c:pt>
                <c:pt idx="573">
                  <c:v>3.0412380595596291</c:v>
                </c:pt>
                <c:pt idx="574">
                  <c:v>3.0412380595596291</c:v>
                </c:pt>
                <c:pt idx="575">
                  <c:v>0.90852976949839814</c:v>
                </c:pt>
                <c:pt idx="576">
                  <c:v>-0.31908576056488641</c:v>
                </c:pt>
                <c:pt idx="577">
                  <c:v>0.89888934782939733</c:v>
                </c:pt>
                <c:pt idx="578">
                  <c:v>-0.50314865131386843</c:v>
                </c:pt>
                <c:pt idx="579">
                  <c:v>1.5690900147928981</c:v>
                </c:pt>
                <c:pt idx="580">
                  <c:v>1.0039219691866759</c:v>
                </c:pt>
                <c:pt idx="581">
                  <c:v>-7.9966020348394675</c:v>
                </c:pt>
                <c:pt idx="582">
                  <c:v>2.6194314098963103</c:v>
                </c:pt>
                <c:pt idx="583">
                  <c:v>1.8517741949635673</c:v>
                </c:pt>
                <c:pt idx="584">
                  <c:v>-8.5087905364475116</c:v>
                </c:pt>
                <c:pt idx="585">
                  <c:v>0.97406400825670636</c:v>
                </c:pt>
                <c:pt idx="586">
                  <c:v>-2.2677960318262276</c:v>
                </c:pt>
                <c:pt idx="587">
                  <c:v>0.40652335248885085</c:v>
                </c:pt>
                <c:pt idx="588">
                  <c:v>-0.80914877729718238</c:v>
                </c:pt>
                <c:pt idx="589">
                  <c:v>-0.12735993391154793</c:v>
                </c:pt>
                <c:pt idx="590">
                  <c:v>-5.5450643829444219</c:v>
                </c:pt>
                <c:pt idx="591">
                  <c:v>3.0412380595596291</c:v>
                </c:pt>
                <c:pt idx="592">
                  <c:v>-3.0756040147129102</c:v>
                </c:pt>
                <c:pt idx="593">
                  <c:v>1.1928090982454131</c:v>
                </c:pt>
                <c:pt idx="594">
                  <c:v>-0.18214896919850662</c:v>
                </c:pt>
                <c:pt idx="595">
                  <c:v>2.4391484577431162</c:v>
                </c:pt>
                <c:pt idx="596">
                  <c:v>0.99141980118119422</c:v>
                </c:pt>
                <c:pt idx="597">
                  <c:v>0.67254886127417768</c:v>
                </c:pt>
                <c:pt idx="598">
                  <c:v>3.0412380595596291</c:v>
                </c:pt>
                <c:pt idx="599">
                  <c:v>2.9088661813115411</c:v>
                </c:pt>
                <c:pt idx="600">
                  <c:v>0.73365970584783324</c:v>
                </c:pt>
                <c:pt idx="601">
                  <c:v>3.0412380595596291</c:v>
                </c:pt>
                <c:pt idx="602">
                  <c:v>2.4840507144548987</c:v>
                </c:pt>
                <c:pt idx="603">
                  <c:v>0.43423245607646405</c:v>
                </c:pt>
                <c:pt idx="604">
                  <c:v>-1.480994146983837</c:v>
                </c:pt>
                <c:pt idx="605">
                  <c:v>-0.8211088302418329</c:v>
                </c:pt>
                <c:pt idx="606">
                  <c:v>2.1975448261154851</c:v>
                </c:pt>
                <c:pt idx="607">
                  <c:v>1.2318622681346141</c:v>
                </c:pt>
                <c:pt idx="608">
                  <c:v>2.2004391206377791</c:v>
                </c:pt>
                <c:pt idx="609">
                  <c:v>-3.082434540074976</c:v>
                </c:pt>
                <c:pt idx="610">
                  <c:v>-2.4027452323183884</c:v>
                </c:pt>
                <c:pt idx="611">
                  <c:v>-3.0606724082317416</c:v>
                </c:pt>
                <c:pt idx="612">
                  <c:v>0.15179244656824623</c:v>
                </c:pt>
                <c:pt idx="613">
                  <c:v>-2.1591553038520059</c:v>
                </c:pt>
                <c:pt idx="614">
                  <c:v>-2.1939861207758886</c:v>
                </c:pt>
                <c:pt idx="615">
                  <c:v>2.0197569801332982</c:v>
                </c:pt>
                <c:pt idx="616">
                  <c:v>2.720238377444268</c:v>
                </c:pt>
                <c:pt idx="617">
                  <c:v>2.2177508620337503</c:v>
                </c:pt>
                <c:pt idx="618">
                  <c:v>1.7210331408834842</c:v>
                </c:pt>
                <c:pt idx="619">
                  <c:v>1.4659776405731744</c:v>
                </c:pt>
                <c:pt idx="620">
                  <c:v>9.1960865330852917E-2</c:v>
                </c:pt>
                <c:pt idx="621">
                  <c:v>0.81077601672101396</c:v>
                </c:pt>
                <c:pt idx="622">
                  <c:v>0.40080994027247835</c:v>
                </c:pt>
                <c:pt idx="623">
                  <c:v>0.69439092723491735</c:v>
                </c:pt>
                <c:pt idx="624">
                  <c:v>0.98059094404030467</c:v>
                </c:pt>
                <c:pt idx="625">
                  <c:v>-5.0962111626791113</c:v>
                </c:pt>
                <c:pt idx="626">
                  <c:v>9.1960865330852917E-2</c:v>
                </c:pt>
                <c:pt idx="627">
                  <c:v>2.511750546567272</c:v>
                </c:pt>
                <c:pt idx="628">
                  <c:v>1.7149173377146918</c:v>
                </c:pt>
                <c:pt idx="629">
                  <c:v>0.6575958574394879</c:v>
                </c:pt>
                <c:pt idx="630">
                  <c:v>0.42917162426097183</c:v>
                </c:pt>
                <c:pt idx="631">
                  <c:v>2.7068210973151103</c:v>
                </c:pt>
                <c:pt idx="632">
                  <c:v>3.0412380595596291</c:v>
                </c:pt>
                <c:pt idx="633">
                  <c:v>-1.1874342113261833</c:v>
                </c:pt>
                <c:pt idx="634">
                  <c:v>-0.31452084744659609</c:v>
                </c:pt>
                <c:pt idx="635">
                  <c:v>0.53271777538550402</c:v>
                </c:pt>
                <c:pt idx="636">
                  <c:v>-2.6980031813317287</c:v>
                </c:pt>
                <c:pt idx="637">
                  <c:v>3.0412380595596291</c:v>
                </c:pt>
                <c:pt idx="638">
                  <c:v>1.851149088676074</c:v>
                </c:pt>
                <c:pt idx="639">
                  <c:v>2.4840507144548987</c:v>
                </c:pt>
                <c:pt idx="640">
                  <c:v>2.720238377444268</c:v>
                </c:pt>
                <c:pt idx="641">
                  <c:v>3.0412380595596291</c:v>
                </c:pt>
                <c:pt idx="642">
                  <c:v>-1.0333359988367581</c:v>
                </c:pt>
                <c:pt idx="643">
                  <c:v>-0.47614865373202714</c:v>
                </c:pt>
                <c:pt idx="644">
                  <c:v>2.511750546567272</c:v>
                </c:pt>
                <c:pt idx="645">
                  <c:v>3.0412380595596291</c:v>
                </c:pt>
                <c:pt idx="646">
                  <c:v>2.511750546567272</c:v>
                </c:pt>
                <c:pt idx="647">
                  <c:v>2.7518032881443988</c:v>
                </c:pt>
                <c:pt idx="648">
                  <c:v>-1.527124836911208</c:v>
                </c:pt>
                <c:pt idx="649">
                  <c:v>0.82671745991902512</c:v>
                </c:pt>
                <c:pt idx="650">
                  <c:v>-0.60852053198011713</c:v>
                </c:pt>
                <c:pt idx="651">
                  <c:v>-0.15804326613895936</c:v>
                </c:pt>
                <c:pt idx="652">
                  <c:v>-3.6763955576216154</c:v>
                </c:pt>
                <c:pt idx="653">
                  <c:v>-1.0782382555485419</c:v>
                </c:pt>
                <c:pt idx="654">
                  <c:v>0.27415147424076086</c:v>
                </c:pt>
                <c:pt idx="655">
                  <c:v>1.0546140423992132</c:v>
                </c:pt>
                <c:pt idx="656">
                  <c:v>2.4840507144548987</c:v>
                </c:pt>
                <c:pt idx="657">
                  <c:v>1.9517142525042281</c:v>
                </c:pt>
                <c:pt idx="658">
                  <c:v>0.10567077103069163</c:v>
                </c:pt>
                <c:pt idx="659">
                  <c:v>-0.74382129330402313</c:v>
                </c:pt>
                <c:pt idx="660">
                  <c:v>-0.74382129330402313</c:v>
                </c:pt>
                <c:pt idx="661">
                  <c:v>2.511750546567272</c:v>
                </c:pt>
                <c:pt idx="662">
                  <c:v>2.3546077192826256</c:v>
                </c:pt>
                <c:pt idx="663">
                  <c:v>-3.2770325923971995</c:v>
                </c:pt>
                <c:pt idx="664">
                  <c:v>2.430723671911533</c:v>
                </c:pt>
                <c:pt idx="665">
                  <c:v>-3.0981113266506588</c:v>
                </c:pt>
                <c:pt idx="666">
                  <c:v>-0.47614865373202714</c:v>
                </c:pt>
                <c:pt idx="667">
                  <c:v>-2.2048356734380072</c:v>
                </c:pt>
                <c:pt idx="668">
                  <c:v>-4.3425660737939253</c:v>
                </c:pt>
                <c:pt idx="669">
                  <c:v>2.9088661813115411</c:v>
                </c:pt>
                <c:pt idx="670">
                  <c:v>-1.0550981306799929</c:v>
                </c:pt>
                <c:pt idx="671">
                  <c:v>3.0412380595596291</c:v>
                </c:pt>
                <c:pt idx="672">
                  <c:v>1.4407275690678285</c:v>
                </c:pt>
                <c:pt idx="673">
                  <c:v>3.0412380595596291</c:v>
                </c:pt>
                <c:pt idx="674">
                  <c:v>0.65115866248212384</c:v>
                </c:pt>
                <c:pt idx="675">
                  <c:v>-0.47614865373202714</c:v>
                </c:pt>
                <c:pt idx="676">
                  <c:v>2.1496337522103803</c:v>
                </c:pt>
                <c:pt idx="677">
                  <c:v>1.0173302349260163</c:v>
                </c:pt>
                <c:pt idx="678">
                  <c:v>1.6432064299690661</c:v>
                </c:pt>
                <c:pt idx="679">
                  <c:v>-2.719599194741936</c:v>
                </c:pt>
                <c:pt idx="680">
                  <c:v>-0.74791065994454686</c:v>
                </c:pt>
                <c:pt idx="681">
                  <c:v>-4.3318589665013958</c:v>
                </c:pt>
                <c:pt idx="682">
                  <c:v>1.3605766097521959</c:v>
                </c:pt>
                <c:pt idx="683">
                  <c:v>0.90274922054268902</c:v>
                </c:pt>
                <c:pt idx="684">
                  <c:v>1.2335643470910751</c:v>
                </c:pt>
                <c:pt idx="685">
                  <c:v>1.9327211355018015</c:v>
                </c:pt>
                <c:pt idx="686">
                  <c:v>1.5853299886071588</c:v>
                </c:pt>
                <c:pt idx="687">
                  <c:v>-1.0649922014840145</c:v>
                </c:pt>
                <c:pt idx="688">
                  <c:v>-0.47912288237182571</c:v>
                </c:pt>
                <c:pt idx="689">
                  <c:v>-4.6186054495122377</c:v>
                </c:pt>
                <c:pt idx="690">
                  <c:v>-1.3490978152135136</c:v>
                </c:pt>
                <c:pt idx="691">
                  <c:v>-0.47614865373202714</c:v>
                </c:pt>
                <c:pt idx="692">
                  <c:v>-0.60852053198011713</c:v>
                </c:pt>
                <c:pt idx="693">
                  <c:v>0.58858526966385971</c:v>
                </c:pt>
                <c:pt idx="694">
                  <c:v>-1.5304613168139107</c:v>
                </c:pt>
                <c:pt idx="695">
                  <c:v>1.6565178667562466</c:v>
                </c:pt>
                <c:pt idx="696">
                  <c:v>-0.30614402691349513</c:v>
                </c:pt>
                <c:pt idx="697">
                  <c:v>-1.5504846233248459</c:v>
                </c:pt>
                <c:pt idx="698">
                  <c:v>0.55218643886569796</c:v>
                </c:pt>
                <c:pt idx="699">
                  <c:v>1.6102107030254518</c:v>
                </c:pt>
                <c:pt idx="700">
                  <c:v>1.3834992251601386</c:v>
                </c:pt>
                <c:pt idx="701">
                  <c:v>-6.2164681621150306</c:v>
                </c:pt>
                <c:pt idx="702">
                  <c:v>-5.4604412889512837</c:v>
                </c:pt>
                <c:pt idx="703">
                  <c:v>-1.6122055416672194</c:v>
                </c:pt>
                <c:pt idx="704">
                  <c:v>-5.1881721957596243</c:v>
                </c:pt>
                <c:pt idx="705">
                  <c:v>-2.7257881534360733</c:v>
                </c:pt>
                <c:pt idx="706">
                  <c:v>1.2726751582058744</c:v>
                </c:pt>
                <c:pt idx="707">
                  <c:v>-4.0624874180353299</c:v>
                </c:pt>
                <c:pt idx="708">
                  <c:v>0.32920241656557991</c:v>
                </c:pt>
                <c:pt idx="709">
                  <c:v>-1.1229244217556384</c:v>
                </c:pt>
                <c:pt idx="710">
                  <c:v>-0.94884060594025066</c:v>
                </c:pt>
                <c:pt idx="711">
                  <c:v>-2.3020480301521684</c:v>
                </c:pt>
                <c:pt idx="712">
                  <c:v>0.50234670934743719</c:v>
                </c:pt>
                <c:pt idx="713">
                  <c:v>1.6704906274806746</c:v>
                </c:pt>
                <c:pt idx="714">
                  <c:v>1.4747202422023038</c:v>
                </c:pt>
                <c:pt idx="715">
                  <c:v>-6.7111898113813782</c:v>
                </c:pt>
                <c:pt idx="716">
                  <c:v>0.81930359784242313</c:v>
                </c:pt>
                <c:pt idx="717">
                  <c:v>-4.071080801927244</c:v>
                </c:pt>
                <c:pt idx="718">
                  <c:v>-9.4118568599171866</c:v>
                </c:pt>
                <c:pt idx="719">
                  <c:v>2.1331901013327599</c:v>
                </c:pt>
                <c:pt idx="720">
                  <c:v>-1.7183217605238517</c:v>
                </c:pt>
                <c:pt idx="721">
                  <c:v>-5.9260350573256604</c:v>
                </c:pt>
                <c:pt idx="722">
                  <c:v>0.3835659570276323</c:v>
                </c:pt>
                <c:pt idx="723">
                  <c:v>3.0412380595596291</c:v>
                </c:pt>
                <c:pt idx="724">
                  <c:v>-7.4037232633739993</c:v>
                </c:pt>
                <c:pt idx="725">
                  <c:v>2.0336879712847682</c:v>
                </c:pt>
                <c:pt idx="726">
                  <c:v>0.98045585765008769</c:v>
                </c:pt>
                <c:pt idx="727">
                  <c:v>2.773565419987635</c:v>
                </c:pt>
                <c:pt idx="728">
                  <c:v>-0.58219348701859208</c:v>
                </c:pt>
                <c:pt idx="729">
                  <c:v>-1.0866630413801244</c:v>
                </c:pt>
                <c:pt idx="730">
                  <c:v>-0.31452084744659609</c:v>
                </c:pt>
                <c:pt idx="731">
                  <c:v>-1.1154887685036821</c:v>
                </c:pt>
                <c:pt idx="732">
                  <c:v>-7.6972474014297543</c:v>
                </c:pt>
                <c:pt idx="733">
                  <c:v>-1.3761777469128593</c:v>
                </c:pt>
                <c:pt idx="734">
                  <c:v>0.71344168546294195</c:v>
                </c:pt>
                <c:pt idx="735">
                  <c:v>-2.1149412850711657</c:v>
                </c:pt>
                <c:pt idx="736">
                  <c:v>1.8027825716112589</c:v>
                </c:pt>
                <c:pt idx="737">
                  <c:v>-1.5533563410948783</c:v>
                </c:pt>
                <c:pt idx="738">
                  <c:v>1.6506963182543681</c:v>
                </c:pt>
                <c:pt idx="739">
                  <c:v>1.763006514519452</c:v>
                </c:pt>
                <c:pt idx="740">
                  <c:v>1.2406347010279777</c:v>
                </c:pt>
                <c:pt idx="741">
                  <c:v>-1.121690918397821</c:v>
                </c:pt>
                <c:pt idx="742">
                  <c:v>1.67734652000912</c:v>
                </c:pt>
                <c:pt idx="743">
                  <c:v>-2.9288813777453027</c:v>
                </c:pt>
                <c:pt idx="744">
                  <c:v>-1.8042641654364679</c:v>
                </c:pt>
                <c:pt idx="745">
                  <c:v>-0.95728718294718818</c:v>
                </c:pt>
                <c:pt idx="746">
                  <c:v>-4.5765742106121756</c:v>
                </c:pt>
                <c:pt idx="747">
                  <c:v>1.4747202422023038</c:v>
                </c:pt>
                <c:pt idx="748">
                  <c:v>1.9869253964777458</c:v>
                </c:pt>
                <c:pt idx="749">
                  <c:v>-3.3486182204613395</c:v>
                </c:pt>
                <c:pt idx="750">
                  <c:v>1.2636252660867988</c:v>
                </c:pt>
                <c:pt idx="751">
                  <c:v>1.535109932039264</c:v>
                </c:pt>
                <c:pt idx="752">
                  <c:v>-2.5834308967737254</c:v>
                </c:pt>
                <c:pt idx="753">
                  <c:v>1.806871938251783</c:v>
                </c:pt>
                <c:pt idx="754">
                  <c:v>3.0412380595596291</c:v>
                </c:pt>
                <c:pt idx="755">
                  <c:v>0.19522116947686141</c:v>
                </c:pt>
                <c:pt idx="756">
                  <c:v>-0.47614865373202714</c:v>
                </c:pt>
                <c:pt idx="757">
                  <c:v>3.0412380595596291</c:v>
                </c:pt>
                <c:pt idx="758">
                  <c:v>3.0412380595596291</c:v>
                </c:pt>
                <c:pt idx="759">
                  <c:v>2.2222811865985181</c:v>
                </c:pt>
                <c:pt idx="760">
                  <c:v>0.29543805960622976</c:v>
                </c:pt>
                <c:pt idx="761">
                  <c:v>2.9088661813115411</c:v>
                </c:pt>
                <c:pt idx="762">
                  <c:v>2.9088661813115411</c:v>
                </c:pt>
                <c:pt idx="763">
                  <c:v>-0.93589887228885893</c:v>
                </c:pt>
                <c:pt idx="764">
                  <c:v>0.23919363732974985</c:v>
                </c:pt>
                <c:pt idx="765">
                  <c:v>1.447244698142697</c:v>
                </c:pt>
                <c:pt idx="766">
                  <c:v>1.6213618750554406</c:v>
                </c:pt>
                <c:pt idx="767">
                  <c:v>-0.44107401219442977</c:v>
                </c:pt>
                <c:pt idx="768">
                  <c:v>0.3835659570276323</c:v>
                </c:pt>
                <c:pt idx="769">
                  <c:v>1.9148606459448159</c:v>
                </c:pt>
                <c:pt idx="770">
                  <c:v>-1.8070342886952551</c:v>
                </c:pt>
                <c:pt idx="771">
                  <c:v>2.6193514757788043</c:v>
                </c:pt>
                <c:pt idx="772">
                  <c:v>-1.192572788276473</c:v>
                </c:pt>
                <c:pt idx="773">
                  <c:v>-0.62166947252799243</c:v>
                </c:pt>
                <c:pt idx="774">
                  <c:v>-5.3711865261479552</c:v>
                </c:pt>
                <c:pt idx="775">
                  <c:v>2.9088661813115411</c:v>
                </c:pt>
                <c:pt idx="776">
                  <c:v>-1.3718114288997441</c:v>
                </c:pt>
                <c:pt idx="777">
                  <c:v>2.644122424815361</c:v>
                </c:pt>
                <c:pt idx="778">
                  <c:v>0.39382627910966039</c:v>
                </c:pt>
                <c:pt idx="779">
                  <c:v>3.0412380595596291</c:v>
                </c:pt>
                <c:pt idx="780">
                  <c:v>1.2456751606240331</c:v>
                </c:pt>
                <c:pt idx="781">
                  <c:v>1.513347800196029</c:v>
                </c:pt>
                <c:pt idx="782">
                  <c:v>1.7975003082953984</c:v>
                </c:pt>
                <c:pt idx="783">
                  <c:v>0.31585050424090683</c:v>
                </c:pt>
                <c:pt idx="784">
                  <c:v>2.6193514757788043</c:v>
                </c:pt>
                <c:pt idx="785">
                  <c:v>2.1785492201601708</c:v>
                </c:pt>
                <c:pt idx="786">
                  <c:v>1.6020516608543374</c:v>
                </c:pt>
                <c:pt idx="787">
                  <c:v>-0.72708256579093855</c:v>
                </c:pt>
                <c:pt idx="788">
                  <c:v>3.0412380595596291</c:v>
                </c:pt>
                <c:pt idx="789">
                  <c:v>-0.47614865373202714</c:v>
                </c:pt>
                <c:pt idx="790">
                  <c:v>-0.84252743307240441</c:v>
                </c:pt>
                <c:pt idx="791">
                  <c:v>-0.9429374942246358</c:v>
                </c:pt>
                <c:pt idx="792">
                  <c:v>-1.3846721584366644</c:v>
                </c:pt>
                <c:pt idx="793">
                  <c:v>1.2456751606240331</c:v>
                </c:pt>
                <c:pt idx="794">
                  <c:v>-0.65990446621360677</c:v>
                </c:pt>
                <c:pt idx="795">
                  <c:v>2.7068210973151103</c:v>
                </c:pt>
                <c:pt idx="796">
                  <c:v>1.4516474610704184</c:v>
                </c:pt>
                <c:pt idx="797">
                  <c:v>-5.0178520127085742</c:v>
                </c:pt>
                <c:pt idx="798">
                  <c:v>2.4622885826116652</c:v>
                </c:pt>
                <c:pt idx="799">
                  <c:v>5.0645767579981724E-2</c:v>
                </c:pt>
                <c:pt idx="800">
                  <c:v>-1.4837817241765441</c:v>
                </c:pt>
                <c:pt idx="801">
                  <c:v>1.5675374948589536</c:v>
                </c:pt>
                <c:pt idx="802">
                  <c:v>3.0412380595596291</c:v>
                </c:pt>
                <c:pt idx="803">
                  <c:v>0.797461531881684</c:v>
                </c:pt>
                <c:pt idx="804">
                  <c:v>-0.49902043901929477</c:v>
                </c:pt>
                <c:pt idx="805">
                  <c:v>0.98093140412785418</c:v>
                </c:pt>
                <c:pt idx="806">
                  <c:v>2.7477139215038764</c:v>
                </c:pt>
                <c:pt idx="807">
                  <c:v>3.0412380595596291</c:v>
                </c:pt>
                <c:pt idx="808">
                  <c:v>-1.3488903646126902</c:v>
                </c:pt>
                <c:pt idx="809">
                  <c:v>2.7477139215038764</c:v>
                </c:pt>
                <c:pt idx="810">
                  <c:v>1.8972267263961549</c:v>
                </c:pt>
                <c:pt idx="811">
                  <c:v>-1.7773762483877193</c:v>
                </c:pt>
                <c:pt idx="812">
                  <c:v>-0.60451109945709747</c:v>
                </c:pt>
                <c:pt idx="813">
                  <c:v>-1.3490978152135136</c:v>
                </c:pt>
                <c:pt idx="814">
                  <c:v>-0.88461795738369564</c:v>
                </c:pt>
                <c:pt idx="815">
                  <c:v>2.9088661813115411</c:v>
                </c:pt>
                <c:pt idx="816">
                  <c:v>2.2222358410345371</c:v>
                </c:pt>
                <c:pt idx="817">
                  <c:v>1.5088628211952437</c:v>
                </c:pt>
                <c:pt idx="818">
                  <c:v>-2.4467477554740089</c:v>
                </c:pt>
                <c:pt idx="819">
                  <c:v>1.8698042345438382</c:v>
                </c:pt>
                <c:pt idx="820">
                  <c:v>3.0412380595596291</c:v>
                </c:pt>
                <c:pt idx="821">
                  <c:v>0.64877545924764402</c:v>
                </c:pt>
                <c:pt idx="822">
                  <c:v>-4.4246730422742429E-2</c:v>
                </c:pt>
                <c:pt idx="823">
                  <c:v>2.644122424815361</c:v>
                </c:pt>
                <c:pt idx="824">
                  <c:v>1.5877667885087317E-2</c:v>
                </c:pt>
                <c:pt idx="825">
                  <c:v>0.96700041297638395</c:v>
                </c:pt>
                <c:pt idx="826">
                  <c:v>-4.0411012917236915E-2</c:v>
                </c:pt>
                <c:pt idx="827">
                  <c:v>2.9088661813115411</c:v>
                </c:pt>
                <c:pt idx="828">
                  <c:v>1.140303279957785</c:v>
                </c:pt>
                <c:pt idx="829">
                  <c:v>0.36545649100120531</c:v>
                </c:pt>
                <c:pt idx="830">
                  <c:v>2.1412089663787981</c:v>
                </c:pt>
                <c:pt idx="831">
                  <c:v>2.4899538261705132</c:v>
                </c:pt>
                <c:pt idx="832">
                  <c:v>-2.9827966560670793</c:v>
                </c:pt>
                <c:pt idx="833">
                  <c:v>2.511750546567272</c:v>
                </c:pt>
                <c:pt idx="834">
                  <c:v>-2.0830837488003522</c:v>
                </c:pt>
                <c:pt idx="835">
                  <c:v>1.5755272097502617</c:v>
                </c:pt>
                <c:pt idx="836">
                  <c:v>1.5485272121684213</c:v>
                </c:pt>
                <c:pt idx="837">
                  <c:v>1.1092370009462407</c:v>
                </c:pt>
                <c:pt idx="838">
                  <c:v>0.26953011481429401</c:v>
                </c:pt>
                <c:pt idx="839">
                  <c:v>1.5087828870777391</c:v>
                </c:pt>
                <c:pt idx="840">
                  <c:v>-0.30808365248923242</c:v>
                </c:pt>
                <c:pt idx="841">
                  <c:v>0.40195843937056069</c:v>
                </c:pt>
                <c:pt idx="842">
                  <c:v>2.41738632589988</c:v>
                </c:pt>
                <c:pt idx="843">
                  <c:v>2.0048276556076887</c:v>
                </c:pt>
                <c:pt idx="844">
                  <c:v>-2.572703912753779</c:v>
                </c:pt>
                <c:pt idx="845">
                  <c:v>-0.76117838026397688</c:v>
                </c:pt>
                <c:pt idx="846">
                  <c:v>2.4525657378722725</c:v>
                </c:pt>
                <c:pt idx="847">
                  <c:v>-1.7652090559130951</c:v>
                </c:pt>
                <c:pt idx="848">
                  <c:v>-2.5599978249847721</c:v>
                </c:pt>
                <c:pt idx="849">
                  <c:v>-1.6676041142981946</c:v>
                </c:pt>
                <c:pt idx="850">
                  <c:v>2.4840507144548987</c:v>
                </c:pt>
                <c:pt idx="851">
                  <c:v>1.1148704790451076</c:v>
                </c:pt>
                <c:pt idx="852">
                  <c:v>0.96298117969943042</c:v>
                </c:pt>
                <c:pt idx="853">
                  <c:v>1.5506081198598971</c:v>
                </c:pt>
                <c:pt idx="854">
                  <c:v>-4.19535095709288</c:v>
                </c:pt>
                <c:pt idx="855">
                  <c:v>3.0412380595596291</c:v>
                </c:pt>
                <c:pt idx="856">
                  <c:v>-3.3294406297697132</c:v>
                </c:pt>
                <c:pt idx="857">
                  <c:v>1.7194822508329837</c:v>
                </c:pt>
                <c:pt idx="858">
                  <c:v>2.1372794679732836</c:v>
                </c:pt>
                <c:pt idx="859">
                  <c:v>-1.6995594314841218</c:v>
                </c:pt>
                <c:pt idx="860">
                  <c:v>1.0545633513299475</c:v>
                </c:pt>
                <c:pt idx="861">
                  <c:v>3.0412380595596291</c:v>
                </c:pt>
                <c:pt idx="862">
                  <c:v>-0.8783319513322897</c:v>
                </c:pt>
                <c:pt idx="863">
                  <c:v>-3.9935353670236839</c:v>
                </c:pt>
                <c:pt idx="864">
                  <c:v>-1.195568808091626</c:v>
                </c:pt>
                <c:pt idx="865">
                  <c:v>-5.6513787565908489</c:v>
                </c:pt>
                <c:pt idx="866">
                  <c:v>0.5430234430315144</c:v>
                </c:pt>
                <c:pt idx="867">
                  <c:v>-1.5125590576839687</c:v>
                </c:pt>
                <c:pt idx="868">
                  <c:v>-0.76566335926476214</c:v>
                </c:pt>
                <c:pt idx="869">
                  <c:v>0.8503547975202409</c:v>
                </c:pt>
                <c:pt idx="870">
                  <c:v>-1.6166905206680053</c:v>
                </c:pt>
                <c:pt idx="871">
                  <c:v>1.8517741949635673</c:v>
                </c:pt>
                <c:pt idx="872">
                  <c:v>2.511750546567272</c:v>
                </c:pt>
                <c:pt idx="873">
                  <c:v>-2.3488167627966123</c:v>
                </c:pt>
                <c:pt idx="874">
                  <c:v>-3.4152588426960357</c:v>
                </c:pt>
                <c:pt idx="875">
                  <c:v>3.0412380595596291</c:v>
                </c:pt>
                <c:pt idx="876">
                  <c:v>0.23177977525314744</c:v>
                </c:pt>
                <c:pt idx="877">
                  <c:v>0.38707568786509916</c:v>
                </c:pt>
                <c:pt idx="878">
                  <c:v>2.7517233540268951</c:v>
                </c:pt>
                <c:pt idx="879">
                  <c:v>-3.4589098050199101</c:v>
                </c:pt>
                <c:pt idx="880">
                  <c:v>2.511750546567272</c:v>
                </c:pt>
                <c:pt idx="881">
                  <c:v>-1.8024693755769665</c:v>
                </c:pt>
                <c:pt idx="882">
                  <c:v>1.8540779717518905</c:v>
                </c:pt>
                <c:pt idx="883">
                  <c:v>-1.6570050030891774</c:v>
                </c:pt>
                <c:pt idx="884">
                  <c:v>-4.7652020144794482</c:v>
                </c:pt>
                <c:pt idx="885">
                  <c:v>0.20447826849242151</c:v>
                </c:pt>
                <c:pt idx="886">
                  <c:v>-1.289025097654777</c:v>
                </c:pt>
                <c:pt idx="887">
                  <c:v>2.720238377444268</c:v>
                </c:pt>
                <c:pt idx="888">
                  <c:v>1.9119317628690002</c:v>
                </c:pt>
                <c:pt idx="889">
                  <c:v>2.1188217282480699</c:v>
                </c:pt>
                <c:pt idx="890">
                  <c:v>1.3918158798330247</c:v>
                </c:pt>
                <c:pt idx="891">
                  <c:v>-1.7784126669527098</c:v>
                </c:pt>
                <c:pt idx="892">
                  <c:v>-2.2054427764728675</c:v>
                </c:pt>
                <c:pt idx="893">
                  <c:v>-0.57051937430935007</c:v>
                </c:pt>
                <c:pt idx="894">
                  <c:v>-5.3895534498247502</c:v>
                </c:pt>
                <c:pt idx="895">
                  <c:v>-8.0081986665521505</c:v>
                </c:pt>
                <c:pt idx="896">
                  <c:v>3.0412380595596291</c:v>
                </c:pt>
                <c:pt idx="897">
                  <c:v>0.54158231836274995</c:v>
                </c:pt>
                <c:pt idx="898">
                  <c:v>-1.9273820461844702</c:v>
                </c:pt>
                <c:pt idx="899">
                  <c:v>5.108096155422963E-3</c:v>
                </c:pt>
                <c:pt idx="900">
                  <c:v>-4.1364685869229367</c:v>
                </c:pt>
                <c:pt idx="901">
                  <c:v>-1.1697173096078668</c:v>
                </c:pt>
                <c:pt idx="902">
                  <c:v>2.4577236694933746</c:v>
                </c:pt>
                <c:pt idx="903">
                  <c:v>-0.21473340362897264</c:v>
                </c:pt>
                <c:pt idx="904">
                  <c:v>1.4375218534033052</c:v>
                </c:pt>
                <c:pt idx="905">
                  <c:v>-1.1875499430455869</c:v>
                </c:pt>
                <c:pt idx="906">
                  <c:v>-2.2980385976291497</c:v>
                </c:pt>
                <c:pt idx="907">
                  <c:v>-8.5130540221690351E-2</c:v>
                </c:pt>
                <c:pt idx="908">
                  <c:v>2.7517233540268951</c:v>
                </c:pt>
                <c:pt idx="909">
                  <c:v>2.7518032881443988</c:v>
                </c:pt>
                <c:pt idx="910">
                  <c:v>-4.1900742457002256</c:v>
                </c:pt>
                <c:pt idx="911">
                  <c:v>1.1611797677275257</c:v>
                </c:pt>
                <c:pt idx="912">
                  <c:v>3.0412380595596291</c:v>
                </c:pt>
                <c:pt idx="913">
                  <c:v>-0.18262451567627255</c:v>
                </c:pt>
                <c:pt idx="914">
                  <c:v>1.050604609876193</c:v>
                </c:pt>
                <c:pt idx="915">
                  <c:v>-2.2907742953622754</c:v>
                </c:pt>
                <c:pt idx="916">
                  <c:v>-2.7941602522244535</c:v>
                </c:pt>
                <c:pt idx="917">
                  <c:v>1.2991465571026597</c:v>
                </c:pt>
                <c:pt idx="918">
                  <c:v>2.4840507144548987</c:v>
                </c:pt>
                <c:pt idx="919">
                  <c:v>1.4079759195297803</c:v>
                </c:pt>
                <c:pt idx="920">
                  <c:v>0.62773492643270923</c:v>
                </c:pt>
                <c:pt idx="921">
                  <c:v>-4.0585723255115838</c:v>
                </c:pt>
                <c:pt idx="922">
                  <c:v>-5.571251538068541</c:v>
                </c:pt>
                <c:pt idx="923">
                  <c:v>-3.0801689278312008</c:v>
                </c:pt>
                <c:pt idx="924">
                  <c:v>1.0972365594964462</c:v>
                </c:pt>
                <c:pt idx="925">
                  <c:v>-1.6927620757196586</c:v>
                </c:pt>
                <c:pt idx="926">
                  <c:v>0.52632592599212158</c:v>
                </c:pt>
                <c:pt idx="927">
                  <c:v>0.95167547609051262</c:v>
                </c:pt>
                <c:pt idx="928">
                  <c:v>-3.2890481131807219</c:v>
                </c:pt>
                <c:pt idx="929">
                  <c:v>-2.0588265107861097</c:v>
                </c:pt>
                <c:pt idx="930">
                  <c:v>1.56689913079216</c:v>
                </c:pt>
                <c:pt idx="931">
                  <c:v>-6.0480283039021483</c:v>
                </c:pt>
                <c:pt idx="932">
                  <c:v>-0.93509247497772507</c:v>
                </c:pt>
                <c:pt idx="933">
                  <c:v>-2.8661481166920293</c:v>
                </c:pt>
                <c:pt idx="934">
                  <c:v>-1.4855590601021269</c:v>
                </c:pt>
                <c:pt idx="935">
                  <c:v>2.0577590857907935</c:v>
                </c:pt>
                <c:pt idx="936">
                  <c:v>2.511750546567272</c:v>
                </c:pt>
                <c:pt idx="937">
                  <c:v>-3.4262763293391982</c:v>
                </c:pt>
                <c:pt idx="938">
                  <c:v>-0.15386721932751801</c:v>
                </c:pt>
                <c:pt idx="939">
                  <c:v>-7.8516608518465603</c:v>
                </c:pt>
                <c:pt idx="940">
                  <c:v>1.9230782248799143</c:v>
                </c:pt>
                <c:pt idx="941">
                  <c:v>0.25311312513851747</c:v>
                </c:pt>
                <c:pt idx="942">
                  <c:v>-3.534639811339442E-2</c:v>
                </c:pt>
                <c:pt idx="943">
                  <c:v>-0.47567310725426132</c:v>
                </c:pt>
                <c:pt idx="944">
                  <c:v>-4.0526377526482937</c:v>
                </c:pt>
                <c:pt idx="945">
                  <c:v>3.0412380595596291</c:v>
                </c:pt>
                <c:pt idx="946">
                  <c:v>2.1456243196873617</c:v>
                </c:pt>
                <c:pt idx="947">
                  <c:v>1.1509360309463861</c:v>
                </c:pt>
                <c:pt idx="948">
                  <c:v>-2.1364107913437178</c:v>
                </c:pt>
                <c:pt idx="949">
                  <c:v>1.1161975768982377</c:v>
                </c:pt>
                <c:pt idx="950">
                  <c:v>-5.1653321424734839</c:v>
                </c:pt>
                <c:pt idx="951">
                  <c:v>0.3835659570276323</c:v>
                </c:pt>
                <c:pt idx="952">
                  <c:v>-0.26902731253764273</c:v>
                </c:pt>
                <c:pt idx="953">
                  <c:v>0.39347850126626627</c:v>
                </c:pt>
                <c:pt idx="954">
                  <c:v>-0.5896048601423084</c:v>
                </c:pt>
                <c:pt idx="955">
                  <c:v>2.1412889004963027</c:v>
                </c:pt>
                <c:pt idx="956">
                  <c:v>1.1582055390877275</c:v>
                </c:pt>
                <c:pt idx="957">
                  <c:v>0.81930359784242313</c:v>
                </c:pt>
                <c:pt idx="958">
                  <c:v>-0.47614865373202714</c:v>
                </c:pt>
                <c:pt idx="959">
                  <c:v>-0.96220223794130377</c:v>
                </c:pt>
                <c:pt idx="960">
                  <c:v>2.7472383750261096</c:v>
                </c:pt>
                <c:pt idx="961">
                  <c:v>-2.8682385028560735</c:v>
                </c:pt>
                <c:pt idx="962">
                  <c:v>-0.97624462435795445</c:v>
                </c:pt>
                <c:pt idx="963">
                  <c:v>2.1496337522103803</c:v>
                </c:pt>
                <c:pt idx="964">
                  <c:v>-2.0444647907819808</c:v>
                </c:pt>
                <c:pt idx="965">
                  <c:v>-2.8137811677829681</c:v>
                </c:pt>
                <c:pt idx="966">
                  <c:v>0.23535543087135885</c:v>
                </c:pt>
                <c:pt idx="967">
                  <c:v>-4.3677113310941023</c:v>
                </c:pt>
                <c:pt idx="968">
                  <c:v>-0.79667278936962305</c:v>
                </c:pt>
                <c:pt idx="969">
                  <c:v>-3.0006903152216684</c:v>
                </c:pt>
                <c:pt idx="970">
                  <c:v>0.67709009508338747</c:v>
                </c:pt>
                <c:pt idx="971">
                  <c:v>2.0918217306662292</c:v>
                </c:pt>
                <c:pt idx="972">
                  <c:v>0.32712175007791555</c:v>
                </c:pt>
                <c:pt idx="973">
                  <c:v>-3.7875862912477065</c:v>
                </c:pt>
                <c:pt idx="974">
                  <c:v>-1.675335363067481</c:v>
                </c:pt>
                <c:pt idx="975">
                  <c:v>2.720238377444268</c:v>
                </c:pt>
                <c:pt idx="976">
                  <c:v>3.0412380595596291</c:v>
                </c:pt>
                <c:pt idx="977">
                  <c:v>0.96910218874268927</c:v>
                </c:pt>
                <c:pt idx="978">
                  <c:v>-3.2781246451871056</c:v>
                </c:pt>
                <c:pt idx="979">
                  <c:v>-2.8166451492600557</c:v>
                </c:pt>
                <c:pt idx="980">
                  <c:v>-2.1409757044620084</c:v>
                </c:pt>
                <c:pt idx="981">
                  <c:v>-4.7115805764101193</c:v>
                </c:pt>
                <c:pt idx="982">
                  <c:v>0.97528594156236059</c:v>
                </c:pt>
                <c:pt idx="983">
                  <c:v>3.0412380595596291</c:v>
                </c:pt>
                <c:pt idx="984">
                  <c:v>0.83245253839029854</c:v>
                </c:pt>
                <c:pt idx="985">
                  <c:v>-3.8681471499384124</c:v>
                </c:pt>
                <c:pt idx="986">
                  <c:v>3.0412380595596291</c:v>
                </c:pt>
                <c:pt idx="987">
                  <c:v>-7.2957254277667367</c:v>
                </c:pt>
                <c:pt idx="988">
                  <c:v>-3.5577977262088951</c:v>
                </c:pt>
                <c:pt idx="989">
                  <c:v>2.4840507144548987</c:v>
                </c:pt>
                <c:pt idx="990">
                  <c:v>-0.63036259794085658</c:v>
                </c:pt>
                <c:pt idx="991">
                  <c:v>1.1690836615173597</c:v>
                </c:pt>
                <c:pt idx="992">
                  <c:v>0.80035582640397729</c:v>
                </c:pt>
                <c:pt idx="993">
                  <c:v>-7.7318582783432861</c:v>
                </c:pt>
                <c:pt idx="994">
                  <c:v>1.7498042548980153</c:v>
                </c:pt>
                <c:pt idx="995">
                  <c:v>-2.0790743162773326</c:v>
                </c:pt>
                <c:pt idx="996">
                  <c:v>-3.5601541545010877</c:v>
                </c:pt>
                <c:pt idx="997">
                  <c:v>0.41390243451217662</c:v>
                </c:pt>
                <c:pt idx="998">
                  <c:v>2.0554501031280039</c:v>
                </c:pt>
                <c:pt idx="999">
                  <c:v>1.6511974388958399</c:v>
                </c:pt>
                <c:pt idx="1000">
                  <c:v>1.4254825662994621</c:v>
                </c:pt>
                <c:pt idx="1001">
                  <c:v>-0.47614865373202714</c:v>
                </c:pt>
                <c:pt idx="1002">
                  <c:v>-0.74089241022820662</c:v>
                </c:pt>
                <c:pt idx="1003">
                  <c:v>-3.4167425694597768</c:v>
                </c:pt>
                <c:pt idx="1004">
                  <c:v>2.6223257044186039</c:v>
                </c:pt>
                <c:pt idx="1005">
                  <c:v>0.52483696680649061</c:v>
                </c:pt>
                <c:pt idx="1006">
                  <c:v>2.3735209021675483</c:v>
                </c:pt>
                <c:pt idx="1007">
                  <c:v>1.7412443826762178</c:v>
                </c:pt>
                <c:pt idx="1008">
                  <c:v>0.49872261329814332</c:v>
                </c:pt>
                <c:pt idx="1009">
                  <c:v>-3.9935353670236839</c:v>
                </c:pt>
                <c:pt idx="1010">
                  <c:v>2.3299167043635758</c:v>
                </c:pt>
                <c:pt idx="1011">
                  <c:v>2.7517233540268951</c:v>
                </c:pt>
                <c:pt idx="1012">
                  <c:v>2.5058927804156399</c:v>
                </c:pt>
                <c:pt idx="1013">
                  <c:v>-4.2870595050794407</c:v>
                </c:pt>
                <c:pt idx="1014">
                  <c:v>2.2382201408436435</c:v>
                </c:pt>
                <c:pt idx="1015">
                  <c:v>2.0899093083504292</c:v>
                </c:pt>
                <c:pt idx="1016">
                  <c:v>0.92584706281757412</c:v>
                </c:pt>
                <c:pt idx="1017">
                  <c:v>2.3516788362068102</c:v>
                </c:pt>
                <c:pt idx="1018">
                  <c:v>1.539199298679788</c:v>
                </c:pt>
                <c:pt idx="1019">
                  <c:v>1.6392423430100287</c:v>
                </c:pt>
                <c:pt idx="1020">
                  <c:v>0.89515425894219824</c:v>
                </c:pt>
                <c:pt idx="1021">
                  <c:v>2.3201938596241831</c:v>
                </c:pt>
                <c:pt idx="1022">
                  <c:v>0.69719204167636184</c:v>
                </c:pt>
                <c:pt idx="1023">
                  <c:v>0.39246508855840057</c:v>
                </c:pt>
                <c:pt idx="1024">
                  <c:v>0.33024553852744121</c:v>
                </c:pt>
                <c:pt idx="1025">
                  <c:v>1.450173581218513</c:v>
                </c:pt>
                <c:pt idx="1026">
                  <c:v>-3.534639811339442E-2</c:v>
                </c:pt>
                <c:pt idx="1027">
                  <c:v>2.7517233540268951</c:v>
                </c:pt>
                <c:pt idx="1028">
                  <c:v>3.0412380595596291</c:v>
                </c:pt>
                <c:pt idx="1029">
                  <c:v>0.5999607297466143</c:v>
                </c:pt>
                <c:pt idx="1030">
                  <c:v>1.5066875438548548</c:v>
                </c:pt>
                <c:pt idx="1031">
                  <c:v>-0.90486541682618105</c:v>
                </c:pt>
                <c:pt idx="1032">
                  <c:v>1.841104506099374</c:v>
                </c:pt>
                <c:pt idx="1033">
                  <c:v>-0.47614865373202714</c:v>
                </c:pt>
                <c:pt idx="1034">
                  <c:v>3.0412380595596291</c:v>
                </c:pt>
                <c:pt idx="1035">
                  <c:v>-0.17810636707788391</c:v>
                </c:pt>
                <c:pt idx="1036">
                  <c:v>-0.91695090935066115</c:v>
                </c:pt>
                <c:pt idx="1037">
                  <c:v>3.0412380595596291</c:v>
                </c:pt>
                <c:pt idx="1038">
                  <c:v>1.4547039057832809</c:v>
                </c:pt>
                <c:pt idx="1039">
                  <c:v>2.511750546567272</c:v>
                </c:pt>
                <c:pt idx="1040">
                  <c:v>2.6148664967780189</c:v>
                </c:pt>
                <c:pt idx="1041">
                  <c:v>2.152128858381388</c:v>
                </c:pt>
                <c:pt idx="1042">
                  <c:v>3.0412380595596291</c:v>
                </c:pt>
                <c:pt idx="1043">
                  <c:v>0.95167547609051262</c:v>
                </c:pt>
                <c:pt idx="1044">
                  <c:v>2.7472383750261096</c:v>
                </c:pt>
                <c:pt idx="1045">
                  <c:v>3.0412380595596291</c:v>
                </c:pt>
                <c:pt idx="1046">
                  <c:v>2.9088661813115411</c:v>
                </c:pt>
                <c:pt idx="1047">
                  <c:v>1.3209249955645563</c:v>
                </c:pt>
                <c:pt idx="1048">
                  <c:v>0.54769244547509566</c:v>
                </c:pt>
                <c:pt idx="1049">
                  <c:v>1.841104506099374</c:v>
                </c:pt>
                <c:pt idx="1050">
                  <c:v>2.6153420432557866</c:v>
                </c:pt>
                <c:pt idx="1051">
                  <c:v>2.399238695328906</c:v>
                </c:pt>
                <c:pt idx="1052">
                  <c:v>1.691777212846143</c:v>
                </c:pt>
                <c:pt idx="1053">
                  <c:v>-4.3965087679195873</c:v>
                </c:pt>
                <c:pt idx="1054">
                  <c:v>-0.47614865373202714</c:v>
                </c:pt>
                <c:pt idx="1055">
                  <c:v>2.0928381914262464</c:v>
                </c:pt>
                <c:pt idx="1056">
                  <c:v>0.15179244656824623</c:v>
                </c:pt>
                <c:pt idx="1057">
                  <c:v>9.1160532963627874E-2</c:v>
                </c:pt>
                <c:pt idx="1058">
                  <c:v>0.18104837460558743</c:v>
                </c:pt>
                <c:pt idx="1059">
                  <c:v>-0.20510636465972493</c:v>
                </c:pt>
                <c:pt idx="1060">
                  <c:v>2.0928381914262464</c:v>
                </c:pt>
                <c:pt idx="1061">
                  <c:v>3.0412380595596291</c:v>
                </c:pt>
                <c:pt idx="1062">
                  <c:v>-0.47614865373202714</c:v>
                </c:pt>
                <c:pt idx="1063">
                  <c:v>3.0412380595596291</c:v>
                </c:pt>
                <c:pt idx="1064">
                  <c:v>2.644122424815361</c:v>
                </c:pt>
                <c:pt idx="1065">
                  <c:v>2.511750546567272</c:v>
                </c:pt>
                <c:pt idx="1066">
                  <c:v>1.1823182122391866</c:v>
                </c:pt>
                <c:pt idx="1067">
                  <c:v>2.0928381914262464</c:v>
                </c:pt>
                <c:pt idx="1068">
                  <c:v>2.5058927804156399</c:v>
                </c:pt>
                <c:pt idx="1069">
                  <c:v>1.7332165032403615</c:v>
                </c:pt>
                <c:pt idx="1070">
                  <c:v>1.6156612602172362</c:v>
                </c:pt>
                <c:pt idx="1071">
                  <c:v>2.5058927804156399</c:v>
                </c:pt>
                <c:pt idx="1072">
                  <c:v>3.0412380595596291</c:v>
                </c:pt>
                <c:pt idx="1073">
                  <c:v>0.3835659570276323</c:v>
                </c:pt>
                <c:pt idx="1074">
                  <c:v>0.40332012577721255</c:v>
                </c:pt>
                <c:pt idx="1075">
                  <c:v>-2.1970887557194441E-2</c:v>
                </c:pt>
                <c:pt idx="1076">
                  <c:v>2.0306791540914468</c:v>
                </c:pt>
                <c:pt idx="1077">
                  <c:v>-0.47614865373202714</c:v>
                </c:pt>
                <c:pt idx="1078">
                  <c:v>2.7517233540268951</c:v>
                </c:pt>
                <c:pt idx="1079">
                  <c:v>1.3566634641232433</c:v>
                </c:pt>
                <c:pt idx="1080">
                  <c:v>-0.65092540056533377</c:v>
                </c:pt>
                <c:pt idx="1081">
                  <c:v>2.2440779069952765</c:v>
                </c:pt>
                <c:pt idx="1082">
                  <c:v>2.6153420432557866</c:v>
                </c:pt>
                <c:pt idx="1083">
                  <c:v>2.7517233540268951</c:v>
                </c:pt>
                <c:pt idx="1084">
                  <c:v>1.0356662709607674</c:v>
                </c:pt>
                <c:pt idx="1085">
                  <c:v>-7.5183812879559246</c:v>
                </c:pt>
                <c:pt idx="1086">
                  <c:v>-0.47614865373202714</c:v>
                </c:pt>
                <c:pt idx="1087">
                  <c:v>0.69827259112356477</c:v>
                </c:pt>
                <c:pt idx="1088">
                  <c:v>2.511750546567272</c:v>
                </c:pt>
                <c:pt idx="1089">
                  <c:v>1.8833391056636986</c:v>
                </c:pt>
                <c:pt idx="1090">
                  <c:v>1.4023424414309136</c:v>
                </c:pt>
                <c:pt idx="1091">
                  <c:v>1.7096794719760864</c:v>
                </c:pt>
                <c:pt idx="1092">
                  <c:v>2.0261941750906627</c:v>
                </c:pt>
                <c:pt idx="1093">
                  <c:v>1.8034034200110152</c:v>
                </c:pt>
                <c:pt idx="1094">
                  <c:v>1.7210331408834842</c:v>
                </c:pt>
                <c:pt idx="1095">
                  <c:v>1.6502207717766022</c:v>
                </c:pt>
                <c:pt idx="1096">
                  <c:v>3.0412380595596291</c:v>
                </c:pt>
                <c:pt idx="1097">
                  <c:v>3.0412380595596291</c:v>
                </c:pt>
                <c:pt idx="1098">
                  <c:v>-2.9883497597330622</c:v>
                </c:pt>
                <c:pt idx="1099">
                  <c:v>1.108738369257654</c:v>
                </c:pt>
                <c:pt idx="1100">
                  <c:v>2.644122424815361</c:v>
                </c:pt>
                <c:pt idx="1101">
                  <c:v>0.98201195357505722</c:v>
                </c:pt>
                <c:pt idx="1102">
                  <c:v>2.7517233540268951</c:v>
                </c:pt>
                <c:pt idx="1103">
                  <c:v>3.0412380595596291</c:v>
                </c:pt>
                <c:pt idx="1104">
                  <c:v>-2.0812114669612787</c:v>
                </c:pt>
                <c:pt idx="1105">
                  <c:v>-2.1714591177282072</c:v>
                </c:pt>
                <c:pt idx="1106">
                  <c:v>2.4391484577431162</c:v>
                </c:pt>
                <c:pt idx="1107">
                  <c:v>-1.2135390168724478</c:v>
                </c:pt>
                <c:pt idx="1108">
                  <c:v>1.2951371245796413</c:v>
                </c:pt>
                <c:pt idx="1109">
                  <c:v>-2.5669396704167315</c:v>
                </c:pt>
                <c:pt idx="1110">
                  <c:v>3.0412380595596291</c:v>
                </c:pt>
                <c:pt idx="1111">
                  <c:v>-2.3672214366034905</c:v>
                </c:pt>
                <c:pt idx="1112">
                  <c:v>-0.47614865373202714</c:v>
                </c:pt>
                <c:pt idx="1113">
                  <c:v>-0.47614865373202714</c:v>
                </c:pt>
                <c:pt idx="1114">
                  <c:v>-7.9119575025432834E-2</c:v>
                </c:pt>
                <c:pt idx="1115">
                  <c:v>2.7472383750261096</c:v>
                </c:pt>
                <c:pt idx="1116">
                  <c:v>-1.1875499430455869</c:v>
                </c:pt>
                <c:pt idx="1117">
                  <c:v>1.1537205600869422</c:v>
                </c:pt>
                <c:pt idx="1118">
                  <c:v>-0.47614865373202714</c:v>
                </c:pt>
                <c:pt idx="1119">
                  <c:v>-0.47614865373202714</c:v>
                </c:pt>
                <c:pt idx="1120">
                  <c:v>0.92582397760675395</c:v>
                </c:pt>
                <c:pt idx="1121">
                  <c:v>-1.1875499430455869</c:v>
                </c:pt>
                <c:pt idx="1122">
                  <c:v>2.773565419987635</c:v>
                </c:pt>
                <c:pt idx="1123">
                  <c:v>0.15181593437757354</c:v>
                </c:pt>
                <c:pt idx="1124">
                  <c:v>-0.47614865373202714</c:v>
                </c:pt>
                <c:pt idx="1125">
                  <c:v>-1.2191148537457186</c:v>
                </c:pt>
                <c:pt idx="1126">
                  <c:v>0.95167547609051262</c:v>
                </c:pt>
                <c:pt idx="1127">
                  <c:v>-0.65783814200046375</c:v>
                </c:pt>
                <c:pt idx="1128">
                  <c:v>3.0412380595596291</c:v>
                </c:pt>
                <c:pt idx="1129">
                  <c:v>-3.227003790016703</c:v>
                </c:pt>
                <c:pt idx="1130">
                  <c:v>2.0359170198300536</c:v>
                </c:pt>
                <c:pt idx="1131">
                  <c:v>3.0412380595596291</c:v>
                </c:pt>
                <c:pt idx="1132">
                  <c:v>0.58745015326553229</c:v>
                </c:pt>
                <c:pt idx="1133">
                  <c:v>2.7764943030634517</c:v>
                </c:pt>
                <c:pt idx="1134">
                  <c:v>-2.1996195988747576</c:v>
                </c:pt>
                <c:pt idx="1135">
                  <c:v>2.7764943030634517</c:v>
                </c:pt>
                <c:pt idx="1136">
                  <c:v>3.0412380595596291</c:v>
                </c:pt>
                <c:pt idx="1137">
                  <c:v>2.720238377444268</c:v>
                </c:pt>
                <c:pt idx="1138">
                  <c:v>2.3764497852433646</c:v>
                </c:pt>
                <c:pt idx="1139">
                  <c:v>0.5808868863077683</c:v>
                </c:pt>
                <c:pt idx="1140">
                  <c:v>-3.5532795776105037</c:v>
                </c:pt>
                <c:pt idx="1141">
                  <c:v>1.0997352416584789</c:v>
                </c:pt>
                <c:pt idx="1142">
                  <c:v>1.6963421259644333</c:v>
                </c:pt>
                <c:pt idx="1143">
                  <c:v>1.8742092794271179</c:v>
                </c:pt>
                <c:pt idx="1144">
                  <c:v>0.43024859771715041</c:v>
                </c:pt>
                <c:pt idx="1145">
                  <c:v>2.430723671911533</c:v>
                </c:pt>
                <c:pt idx="1146">
                  <c:v>1.5800921228685521</c:v>
                </c:pt>
                <c:pt idx="1147">
                  <c:v>3.0412380595596291</c:v>
                </c:pt>
                <c:pt idx="1148">
                  <c:v>0.7782936229783356</c:v>
                </c:pt>
                <c:pt idx="1149">
                  <c:v>3.0412380595596291</c:v>
                </c:pt>
                <c:pt idx="1150">
                  <c:v>0.82313030095811202</c:v>
                </c:pt>
                <c:pt idx="1151">
                  <c:v>0.11137516885724795</c:v>
                </c:pt>
                <c:pt idx="1152">
                  <c:v>-1.5171239708022586</c:v>
                </c:pt>
                <c:pt idx="1153">
                  <c:v>1.9138054636639932</c:v>
                </c:pt>
                <c:pt idx="1154">
                  <c:v>2.644122424815361</c:v>
                </c:pt>
                <c:pt idx="1155">
                  <c:v>3.0412380595596291</c:v>
                </c:pt>
                <c:pt idx="1156">
                  <c:v>1.0005871653253162</c:v>
                </c:pt>
                <c:pt idx="1157">
                  <c:v>3.0412380595596291</c:v>
                </c:pt>
                <c:pt idx="1158">
                  <c:v>1.9546431355800444</c:v>
                </c:pt>
                <c:pt idx="1159">
                  <c:v>1.0012869998558467</c:v>
                </c:pt>
                <c:pt idx="1160">
                  <c:v>1.1709191977678053</c:v>
                </c:pt>
                <c:pt idx="1161">
                  <c:v>-0.47614865373202714</c:v>
                </c:pt>
                <c:pt idx="1162">
                  <c:v>0.16542241815058045</c:v>
                </c:pt>
                <c:pt idx="1163">
                  <c:v>-0.11608619912165409</c:v>
                </c:pt>
                <c:pt idx="1164">
                  <c:v>-3.6754573134721671</c:v>
                </c:pt>
                <c:pt idx="1165">
                  <c:v>-0.11608619912165409</c:v>
                </c:pt>
                <c:pt idx="1166">
                  <c:v>0.3102853636599564</c:v>
                </c:pt>
                <c:pt idx="1167">
                  <c:v>3.0412380595596291</c:v>
                </c:pt>
                <c:pt idx="1168">
                  <c:v>-2.8558877946100019</c:v>
                </c:pt>
                <c:pt idx="1169">
                  <c:v>-5.3568168328054773</c:v>
                </c:pt>
                <c:pt idx="1170">
                  <c:v>3.0412380595596291</c:v>
                </c:pt>
                <c:pt idx="1171">
                  <c:v>-4.7874724479835864</c:v>
                </c:pt>
                <c:pt idx="1172">
                  <c:v>0.10048844645226095</c:v>
                </c:pt>
                <c:pt idx="1173">
                  <c:v>-2.0915085346319349</c:v>
                </c:pt>
                <c:pt idx="1174">
                  <c:v>1.146308116966259</c:v>
                </c:pt>
                <c:pt idx="1175">
                  <c:v>-2.6091039443305224</c:v>
                </c:pt>
                <c:pt idx="1176">
                  <c:v>0.61431148846613215</c:v>
                </c:pt>
                <c:pt idx="1177">
                  <c:v>-3.9318562182542669</c:v>
                </c:pt>
                <c:pt idx="1178">
                  <c:v>-2.6148079532696142</c:v>
                </c:pt>
                <c:pt idx="1179">
                  <c:v>-3.7855115792817511</c:v>
                </c:pt>
                <c:pt idx="1180">
                  <c:v>-0.78933547691925421</c:v>
                </c:pt>
                <c:pt idx="1181">
                  <c:v>2.0651729478673948</c:v>
                </c:pt>
                <c:pt idx="1182">
                  <c:v>2.4841306485724046</c:v>
                </c:pt>
                <c:pt idx="1183">
                  <c:v>2.511750546567272</c:v>
                </c:pt>
                <c:pt idx="1184">
                  <c:v>2.9088661813115411</c:v>
                </c:pt>
                <c:pt idx="1185">
                  <c:v>2.1277916862496409</c:v>
                </c:pt>
                <c:pt idx="1186">
                  <c:v>3.0412380595596291</c:v>
                </c:pt>
                <c:pt idx="1187">
                  <c:v>2.19642968811476</c:v>
                </c:pt>
                <c:pt idx="1188">
                  <c:v>2.2983517936634441</c:v>
                </c:pt>
                <c:pt idx="1189">
                  <c:v>1.4431553315021732</c:v>
                </c:pt>
                <c:pt idx="1190">
                  <c:v>3.0412380595596291</c:v>
                </c:pt>
                <c:pt idx="1191">
                  <c:v>2.1412889004963027</c:v>
                </c:pt>
                <c:pt idx="1192">
                  <c:v>-3.7099237732065653</c:v>
                </c:pt>
                <c:pt idx="1193">
                  <c:v>0.26504513581350853</c:v>
                </c:pt>
                <c:pt idx="1194">
                  <c:v>-0.47614865373202714</c:v>
                </c:pt>
                <c:pt idx="1195">
                  <c:v>-6.9230196709820708</c:v>
                </c:pt>
                <c:pt idx="1196">
                  <c:v>1.9069949166995297</c:v>
                </c:pt>
                <c:pt idx="1197">
                  <c:v>-2.3755956749268203</c:v>
                </c:pt>
                <c:pt idx="1198">
                  <c:v>2.1744047012469361</c:v>
                </c:pt>
                <c:pt idx="1199">
                  <c:v>-0.76558342514725752</c:v>
                </c:pt>
                <c:pt idx="1200">
                  <c:v>-0.91126978823467875</c:v>
                </c:pt>
                <c:pt idx="1201">
                  <c:v>-1.5534518818727325</c:v>
                </c:pt>
                <c:pt idx="1202">
                  <c:v>1.112827735898178</c:v>
                </c:pt>
                <c:pt idx="1203">
                  <c:v>-1.4487054535427146</c:v>
                </c:pt>
                <c:pt idx="1204">
                  <c:v>-0.64421365497482175</c:v>
                </c:pt>
                <c:pt idx="1205">
                  <c:v>2.6193514757788043</c:v>
                </c:pt>
                <c:pt idx="1206">
                  <c:v>-0.47614865373202714</c:v>
                </c:pt>
                <c:pt idx="1207">
                  <c:v>-1.9770389155137875</c:v>
                </c:pt>
                <c:pt idx="1208">
                  <c:v>-0.88461795738369564</c:v>
                </c:pt>
                <c:pt idx="1209">
                  <c:v>-6.5203094711594991</c:v>
                </c:pt>
                <c:pt idx="1210">
                  <c:v>-1.8880569145202626</c:v>
                </c:pt>
                <c:pt idx="1211">
                  <c:v>-0.34377677548393748</c:v>
                </c:pt>
                <c:pt idx="1212">
                  <c:v>0.53276312094948608</c:v>
                </c:pt>
                <c:pt idx="1213">
                  <c:v>3.0412380595596291</c:v>
                </c:pt>
                <c:pt idx="1214">
                  <c:v>2.0231649856779046</c:v>
                </c:pt>
                <c:pt idx="1215">
                  <c:v>0.32325882931247302</c:v>
                </c:pt>
                <c:pt idx="1216">
                  <c:v>2.4577236694933746</c:v>
                </c:pt>
                <c:pt idx="1217">
                  <c:v>-3.9559298217131786</c:v>
                </c:pt>
                <c:pt idx="1218">
                  <c:v>-5.6309214622475814</c:v>
                </c:pt>
                <c:pt idx="1219">
                  <c:v>-3.1900030561758821</c:v>
                </c:pt>
                <c:pt idx="1220">
                  <c:v>-2.060131348286077</c:v>
                </c:pt>
                <c:pt idx="1221">
                  <c:v>-2.713039503775196</c:v>
                </c:pt>
                <c:pt idx="1222">
                  <c:v>-1.5029385186246533</c:v>
                </c:pt>
                <c:pt idx="1223">
                  <c:v>-0.37147031012807474</c:v>
                </c:pt>
                <c:pt idx="1224">
                  <c:v>-1.1580756100092549</c:v>
                </c:pt>
                <c:pt idx="1225">
                  <c:v>0.83206260208648319</c:v>
                </c:pt>
                <c:pt idx="1226">
                  <c:v>-1.0550981306799929</c:v>
                </c:pt>
                <c:pt idx="1227">
                  <c:v>1.5900046671071864</c:v>
                </c:pt>
                <c:pt idx="1228">
                  <c:v>0.56209728647036006</c:v>
                </c:pt>
                <c:pt idx="1229">
                  <c:v>2.1907508644519105</c:v>
                </c:pt>
                <c:pt idx="1230">
                  <c:v>2.1412889004963027</c:v>
                </c:pt>
                <c:pt idx="1231">
                  <c:v>0.55701838381876079</c:v>
                </c:pt>
                <c:pt idx="1232">
                  <c:v>-5.0711222063452563</c:v>
                </c:pt>
                <c:pt idx="1233">
                  <c:v>-4.8078017884383728</c:v>
                </c:pt>
                <c:pt idx="1234">
                  <c:v>-0.59471907529565904</c:v>
                </c:pt>
                <c:pt idx="1235">
                  <c:v>-4.0411012917236915E-2</c:v>
                </c:pt>
                <c:pt idx="1236">
                  <c:v>-0.76558342514725752</c:v>
                </c:pt>
                <c:pt idx="1237">
                  <c:v>-1.3936517982265118</c:v>
                </c:pt>
                <c:pt idx="1238">
                  <c:v>0.67709009508338747</c:v>
                </c:pt>
                <c:pt idx="1239">
                  <c:v>1.806871938251783</c:v>
                </c:pt>
                <c:pt idx="1240">
                  <c:v>-3.1669378518373343</c:v>
                </c:pt>
                <c:pt idx="1241">
                  <c:v>-2.28821205245193</c:v>
                </c:pt>
                <c:pt idx="1242">
                  <c:v>-0.47614865373202714</c:v>
                </c:pt>
                <c:pt idx="1243">
                  <c:v>3.0412380595596291</c:v>
                </c:pt>
                <c:pt idx="1244">
                  <c:v>-0.47614865373202714</c:v>
                </c:pt>
                <c:pt idx="1245">
                  <c:v>-0.47614865373202714</c:v>
                </c:pt>
                <c:pt idx="1246">
                  <c:v>-0.74089241022820662</c:v>
                </c:pt>
                <c:pt idx="1247">
                  <c:v>-0.76967279178778158</c:v>
                </c:pt>
                <c:pt idx="1248">
                  <c:v>0.5774824567541863</c:v>
                </c:pt>
                <c:pt idx="1249">
                  <c:v>1.8163335570628181</c:v>
                </c:pt>
                <c:pt idx="1250">
                  <c:v>-5.0231129636580016</c:v>
                </c:pt>
                <c:pt idx="1251">
                  <c:v>3.0412380595596291</c:v>
                </c:pt>
                <c:pt idx="1252">
                  <c:v>2.511750546567272</c:v>
                </c:pt>
                <c:pt idx="1253">
                  <c:v>2.773565419987635</c:v>
                </c:pt>
                <c:pt idx="1254">
                  <c:v>-4.6988729952771147</c:v>
                </c:pt>
                <c:pt idx="1255">
                  <c:v>2.458199215971141</c:v>
                </c:pt>
                <c:pt idx="1256">
                  <c:v>-0.4658404971331313</c:v>
                </c:pt>
                <c:pt idx="1257">
                  <c:v>1.0167505991229582</c:v>
                </c:pt>
                <c:pt idx="1258">
                  <c:v>-3.3172517828561459</c:v>
                </c:pt>
                <c:pt idx="1259">
                  <c:v>-3.0271348322082385</c:v>
                </c:pt>
                <c:pt idx="1260">
                  <c:v>-0.5279867370897614</c:v>
                </c:pt>
                <c:pt idx="1261">
                  <c:v>-0.69134267827633233</c:v>
                </c:pt>
                <c:pt idx="1262">
                  <c:v>-1.7146041416803974</c:v>
                </c:pt>
                <c:pt idx="1263">
                  <c:v>1.8747647600223891</c:v>
                </c:pt>
                <c:pt idx="1264">
                  <c:v>-0.82101435017072011</c:v>
                </c:pt>
                <c:pt idx="1265">
                  <c:v>-1.9493331964174443</c:v>
                </c:pt>
                <c:pt idx="1266">
                  <c:v>-0.39309438550428411</c:v>
                </c:pt>
                <c:pt idx="1267">
                  <c:v>-1.5903634757064793</c:v>
                </c:pt>
                <c:pt idx="1268">
                  <c:v>1.7096794719760864</c:v>
                </c:pt>
                <c:pt idx="1269">
                  <c:v>-1.3336929442101382</c:v>
                </c:pt>
                <c:pt idx="1270">
                  <c:v>-0.28670007774035372</c:v>
                </c:pt>
                <c:pt idx="1271">
                  <c:v>0.54826130877012069</c:v>
                </c:pt>
                <c:pt idx="1272">
                  <c:v>-1.3074458333661176</c:v>
                </c:pt>
                <c:pt idx="1273">
                  <c:v>1.5886612626353944</c:v>
                </c:pt>
                <c:pt idx="1274">
                  <c:v>-2.307761442368542</c:v>
                </c:pt>
                <c:pt idx="1275">
                  <c:v>-1.3468886492779142</c:v>
                </c:pt>
                <c:pt idx="1276">
                  <c:v>-4.4836770238380215</c:v>
                </c:pt>
                <c:pt idx="1277">
                  <c:v>2.6193514757788043</c:v>
                </c:pt>
                <c:pt idx="1278">
                  <c:v>-1.2243427571077801</c:v>
                </c:pt>
                <c:pt idx="1279">
                  <c:v>1.4460842145779889</c:v>
                </c:pt>
                <c:pt idx="1280">
                  <c:v>1.4022625073134081</c:v>
                </c:pt>
                <c:pt idx="1281">
                  <c:v>-2.3495986596173237</c:v>
                </c:pt>
                <c:pt idx="1282">
                  <c:v>-1.229873583477834</c:v>
                </c:pt>
                <c:pt idx="1283">
                  <c:v>-3.8320626753192352E-2</c:v>
                </c:pt>
                <c:pt idx="1284">
                  <c:v>0.82378857684320839</c:v>
                </c:pt>
                <c:pt idx="1285">
                  <c:v>-1.3388374931314857</c:v>
                </c:pt>
                <c:pt idx="1286">
                  <c:v>-4.0165259320825077</c:v>
                </c:pt>
                <c:pt idx="1287">
                  <c:v>2.1371995338557785</c:v>
                </c:pt>
                <c:pt idx="1288">
                  <c:v>0.93825819596135551</c:v>
                </c:pt>
                <c:pt idx="1289">
                  <c:v>-0.47614865373202714</c:v>
                </c:pt>
                <c:pt idx="1290">
                  <c:v>9.7025480134695641E-2</c:v>
                </c:pt>
                <c:pt idx="1291">
                  <c:v>-0.47614865373202714</c:v>
                </c:pt>
                <c:pt idx="1292">
                  <c:v>-1.5781428967917839</c:v>
                </c:pt>
                <c:pt idx="1293">
                  <c:v>-1.7732480360931457</c:v>
                </c:pt>
                <c:pt idx="1294">
                  <c:v>0.7053693560014902</c:v>
                </c:pt>
                <c:pt idx="1295">
                  <c:v>-2.5548712793160591</c:v>
                </c:pt>
                <c:pt idx="1296">
                  <c:v>1.8521001816316061</c:v>
                </c:pt>
                <c:pt idx="1297">
                  <c:v>-1.0512764225112474</c:v>
                </c:pt>
                <c:pt idx="1298">
                  <c:v>3.0412380595596291</c:v>
                </c:pt>
                <c:pt idx="1299">
                  <c:v>-1.8047783582397559</c:v>
                </c:pt>
                <c:pt idx="1300">
                  <c:v>-2.1979955532989086</c:v>
                </c:pt>
                <c:pt idx="1301">
                  <c:v>0.94372623673669642</c:v>
                </c:pt>
                <c:pt idx="1302">
                  <c:v>3.0412380595596291</c:v>
                </c:pt>
                <c:pt idx="1303">
                  <c:v>-4.780571002893832</c:v>
                </c:pt>
                <c:pt idx="1304">
                  <c:v>-1.513787490899555</c:v>
                </c:pt>
                <c:pt idx="1305">
                  <c:v>-1.8024693755769665</c:v>
                </c:pt>
                <c:pt idx="1306">
                  <c:v>3.0412380595596291</c:v>
                </c:pt>
                <c:pt idx="1307">
                  <c:v>-2.7980370553659678E-2</c:v>
                </c:pt>
                <c:pt idx="1308">
                  <c:v>2.5878664991961782</c:v>
                </c:pt>
                <c:pt idx="1309">
                  <c:v>3.0412380595596291</c:v>
                </c:pt>
                <c:pt idx="1310">
                  <c:v>-7.939618034928736E-2</c:v>
                </c:pt>
                <c:pt idx="1311">
                  <c:v>1.6244638723296125</c:v>
                </c:pt>
                <c:pt idx="1312">
                  <c:v>2.4870595316482214</c:v>
                </c:pt>
                <c:pt idx="1313">
                  <c:v>2.1601900989146006</c:v>
                </c:pt>
                <c:pt idx="1314">
                  <c:v>-1.9866684434359192</c:v>
                </c:pt>
                <c:pt idx="1315">
                  <c:v>-2.1409757044620084</c:v>
                </c:pt>
                <c:pt idx="1316">
                  <c:v>2.430723671911533</c:v>
                </c:pt>
                <c:pt idx="1317">
                  <c:v>2.430723671911533</c:v>
                </c:pt>
                <c:pt idx="1318">
                  <c:v>3.0412380595596291</c:v>
                </c:pt>
                <c:pt idx="1319">
                  <c:v>-6.5273089053687121</c:v>
                </c:pt>
                <c:pt idx="1320">
                  <c:v>0.80888233752841887</c:v>
                </c:pt>
                <c:pt idx="1321">
                  <c:v>-3.4101808451924374</c:v>
                </c:pt>
                <c:pt idx="1322">
                  <c:v>0.28045000681688426</c:v>
                </c:pt>
                <c:pt idx="1323">
                  <c:v>1.873616260924307</c:v>
                </c:pt>
                <c:pt idx="1324">
                  <c:v>-3.592603391645139E-2</c:v>
                </c:pt>
                <c:pt idx="1325">
                  <c:v>-2.2346953104093203</c:v>
                </c:pt>
                <c:pt idx="1326">
                  <c:v>-0.47614865373202714</c:v>
                </c:pt>
                <c:pt idx="1327">
                  <c:v>0.98494083665087373</c:v>
                </c:pt>
                <c:pt idx="1328">
                  <c:v>-4.1888863060837309</c:v>
                </c:pt>
                <c:pt idx="1329">
                  <c:v>0.42380050533129998</c:v>
                </c:pt>
                <c:pt idx="1330">
                  <c:v>0.49378576712867234</c:v>
                </c:pt>
                <c:pt idx="1331">
                  <c:v>-2.1353191411523205</c:v>
                </c:pt>
                <c:pt idx="1332">
                  <c:v>-1.3486222687357472</c:v>
                </c:pt>
                <c:pt idx="1333">
                  <c:v>3.0412380595596291</c:v>
                </c:pt>
                <c:pt idx="1334">
                  <c:v>2.773565419987635</c:v>
                </c:pt>
                <c:pt idx="1335">
                  <c:v>2.6193514757788043</c:v>
                </c:pt>
                <c:pt idx="1336">
                  <c:v>-0.62336992238822186</c:v>
                </c:pt>
                <c:pt idx="1337">
                  <c:v>-6.2719716154108536</c:v>
                </c:pt>
                <c:pt idx="1338">
                  <c:v>2.5878664991961782</c:v>
                </c:pt>
                <c:pt idx="1339">
                  <c:v>-1.6228593760440875</c:v>
                </c:pt>
                <c:pt idx="1340">
                  <c:v>1.8003946028176936</c:v>
                </c:pt>
                <c:pt idx="1341">
                  <c:v>-0.47614865373202714</c:v>
                </c:pt>
                <c:pt idx="1342">
                  <c:v>1.0115070573279059</c:v>
                </c:pt>
                <c:pt idx="1343">
                  <c:v>1.06383611254587</c:v>
                </c:pt>
                <c:pt idx="1344">
                  <c:v>-0.23095786314348377</c:v>
                </c:pt>
                <c:pt idx="1345">
                  <c:v>0.49877946220482705</c:v>
                </c:pt>
                <c:pt idx="1346">
                  <c:v>-2.3997966581326398</c:v>
                </c:pt>
                <c:pt idx="1347">
                  <c:v>-5.322686606798107E-2</c:v>
                </c:pt>
                <c:pt idx="1348">
                  <c:v>3.0412380595596291</c:v>
                </c:pt>
                <c:pt idx="1349">
                  <c:v>2.7518032881443988</c:v>
                </c:pt>
                <c:pt idx="1350">
                  <c:v>-2.1951346198739712</c:v>
                </c:pt>
                <c:pt idx="1351">
                  <c:v>2.2943423611404246</c:v>
                </c:pt>
                <c:pt idx="1352">
                  <c:v>2.0922972771439956</c:v>
                </c:pt>
                <c:pt idx="1353">
                  <c:v>-4.8313994565320533</c:v>
                </c:pt>
                <c:pt idx="1354">
                  <c:v>1.4068274204316982</c:v>
                </c:pt>
                <c:pt idx="1355">
                  <c:v>0.50346184734816268</c:v>
                </c:pt>
                <c:pt idx="1356">
                  <c:v>-1.5016368837258192</c:v>
                </c:pt>
                <c:pt idx="1357">
                  <c:v>-1.8568176444394331</c:v>
                </c:pt>
                <c:pt idx="1358">
                  <c:v>-0.73688297770518718</c:v>
                </c:pt>
                <c:pt idx="1359">
                  <c:v>0.41925908002233747</c:v>
                </c:pt>
                <c:pt idx="1360">
                  <c:v>-3.9935353670236839</c:v>
                </c:pt>
                <c:pt idx="1361">
                  <c:v>-3.9935353670236839</c:v>
                </c:pt>
                <c:pt idx="1362">
                  <c:v>-3.9935353670236839</c:v>
                </c:pt>
                <c:pt idx="1363">
                  <c:v>-3.9935353670236839</c:v>
                </c:pt>
                <c:pt idx="1364">
                  <c:v>-0.73105383376941047</c:v>
                </c:pt>
                <c:pt idx="1365">
                  <c:v>-3.9935353670236839</c:v>
                </c:pt>
                <c:pt idx="1366">
                  <c:v>-1.982276781252394</c:v>
                </c:pt>
                <c:pt idx="1367">
                  <c:v>0.26801936445330682</c:v>
                </c:pt>
                <c:pt idx="1368">
                  <c:v>-4.1259072452717733</c:v>
                </c:pt>
                <c:pt idx="1369">
                  <c:v>-3.8338152174949682</c:v>
                </c:pt>
                <c:pt idx="1370">
                  <c:v>0.84169213000861542</c:v>
                </c:pt>
                <c:pt idx="1371">
                  <c:v>1.6059436213523113</c:v>
                </c:pt>
                <c:pt idx="1372">
                  <c:v>2.7518032881443988</c:v>
                </c:pt>
                <c:pt idx="1373">
                  <c:v>1.513347800196029</c:v>
                </c:pt>
                <c:pt idx="1374">
                  <c:v>-2.8724411647114589</c:v>
                </c:pt>
                <c:pt idx="1375">
                  <c:v>3.0412380595596291</c:v>
                </c:pt>
                <c:pt idx="1376">
                  <c:v>1.4182362416118082</c:v>
                </c:pt>
                <c:pt idx="1377">
                  <c:v>2.0681471765071939</c:v>
                </c:pt>
                <c:pt idx="1378">
                  <c:v>-1.3801871794358789</c:v>
                </c:pt>
                <c:pt idx="1379">
                  <c:v>-0.60852053198011713</c:v>
                </c:pt>
                <c:pt idx="1380">
                  <c:v>0.24910369261549795</c:v>
                </c:pt>
                <c:pt idx="1381">
                  <c:v>2.2794361218256345</c:v>
                </c:pt>
                <c:pt idx="1382">
                  <c:v>0.11673181436740834</c:v>
                </c:pt>
                <c:pt idx="1383">
                  <c:v>1.825773136670082</c:v>
                </c:pt>
                <c:pt idx="1384">
                  <c:v>-0.60852053198011713</c:v>
                </c:pt>
                <c:pt idx="1385">
                  <c:v>2.9088661813115411</c:v>
                </c:pt>
                <c:pt idx="1386">
                  <c:v>-0.20025843522493372</c:v>
                </c:pt>
                <c:pt idx="1387">
                  <c:v>-0.47213922120900742</c:v>
                </c:pt>
                <c:pt idx="1388">
                  <c:v>-2.8388797795289058</c:v>
                </c:pt>
                <c:pt idx="1389">
                  <c:v>-0.11762443042063038</c:v>
                </c:pt>
                <c:pt idx="1390">
                  <c:v>-1.6740728461895154E-2</c:v>
                </c:pt>
                <c:pt idx="1391">
                  <c:v>3.0412380595596291</c:v>
                </c:pt>
                <c:pt idx="1392">
                  <c:v>-2.6359757211466546</c:v>
                </c:pt>
                <c:pt idx="1393">
                  <c:v>3.0412380595596291</c:v>
                </c:pt>
                <c:pt idx="1394">
                  <c:v>-2.569706196304653</c:v>
                </c:pt>
                <c:pt idx="1395">
                  <c:v>-0.52676466870892047</c:v>
                </c:pt>
                <c:pt idx="1396">
                  <c:v>2.7517233540268951</c:v>
                </c:pt>
                <c:pt idx="1397">
                  <c:v>3.0412380595596291</c:v>
                </c:pt>
                <c:pt idx="1398">
                  <c:v>2.6153420432557866</c:v>
                </c:pt>
                <c:pt idx="1399">
                  <c:v>2.9088661813115411</c:v>
                </c:pt>
                <c:pt idx="1400">
                  <c:v>3.0412380595596291</c:v>
                </c:pt>
                <c:pt idx="1401">
                  <c:v>-0.85442378519690609</c:v>
                </c:pt>
                <c:pt idx="1402">
                  <c:v>-0.47614865373202714</c:v>
                </c:pt>
                <c:pt idx="1403">
                  <c:v>1.9230782248799143</c:v>
                </c:pt>
                <c:pt idx="1404">
                  <c:v>-1.4026457517087574</c:v>
                </c:pt>
                <c:pt idx="1405">
                  <c:v>2.4577236694933746</c:v>
                </c:pt>
                <c:pt idx="1406">
                  <c:v>0.31223256602903199</c:v>
                </c:pt>
                <c:pt idx="1407">
                  <c:v>-2.3850326726876894</c:v>
                </c:pt>
                <c:pt idx="1408">
                  <c:v>3.0412380595596291</c:v>
                </c:pt>
                <c:pt idx="1409">
                  <c:v>-3.629865870842711</c:v>
                </c:pt>
                <c:pt idx="1410">
                  <c:v>2.0088370881307083</c:v>
                </c:pt>
                <c:pt idx="1411">
                  <c:v>2.1233866413663596</c:v>
                </c:pt>
                <c:pt idx="1412">
                  <c:v>-1.0304071157609418</c:v>
                </c:pt>
                <c:pt idx="1413">
                  <c:v>1.188726231514821</c:v>
                </c:pt>
                <c:pt idx="1414">
                  <c:v>-3.8439936123619991</c:v>
                </c:pt>
                <c:pt idx="1415">
                  <c:v>3.0412380595596291</c:v>
                </c:pt>
                <c:pt idx="1416">
                  <c:v>2.4824946185299308</c:v>
                </c:pt>
                <c:pt idx="1417">
                  <c:v>-0.79266335684660372</c:v>
                </c:pt>
                <c:pt idx="1418">
                  <c:v>-2.9942768113893403</c:v>
                </c:pt>
                <c:pt idx="1419">
                  <c:v>2.0306791540914468</c:v>
                </c:pt>
                <c:pt idx="1420">
                  <c:v>-0.87911956567504401</c:v>
                </c:pt>
                <c:pt idx="1421">
                  <c:v>0.27944017010004224</c:v>
                </c:pt>
                <c:pt idx="1422">
                  <c:v>1.8504761360557587</c:v>
                </c:pt>
                <c:pt idx="1423">
                  <c:v>1.0004390244715076</c:v>
                </c:pt>
                <c:pt idx="1424">
                  <c:v>0.8048729050053991</c:v>
                </c:pt>
                <c:pt idx="1425">
                  <c:v>2.1278716203671446</c:v>
                </c:pt>
                <c:pt idx="1426">
                  <c:v>0.61725851384599373</c:v>
                </c:pt>
                <c:pt idx="1427">
                  <c:v>2.0265509417968737</c:v>
                </c:pt>
                <c:pt idx="1428">
                  <c:v>2.1682888980781438</c:v>
                </c:pt>
                <c:pt idx="1429">
                  <c:v>1.5128722537182626</c:v>
                </c:pt>
                <c:pt idx="1430">
                  <c:v>2.0161406327053842E-2</c:v>
                </c:pt>
                <c:pt idx="1431">
                  <c:v>-3.6198743404733031</c:v>
                </c:pt>
                <c:pt idx="1432">
                  <c:v>-11.028308793606998</c:v>
                </c:pt>
                <c:pt idx="1433">
                  <c:v>-4.3277695998608738</c:v>
                </c:pt>
                <c:pt idx="1434">
                  <c:v>1.0720699980996287</c:v>
                </c:pt>
                <c:pt idx="1435">
                  <c:v>-0.89795530339534724</c:v>
                </c:pt>
                <c:pt idx="1436">
                  <c:v>0.57769996621479258</c:v>
                </c:pt>
                <c:pt idx="1437">
                  <c:v>0.42218796309815371</c:v>
                </c:pt>
                <c:pt idx="1438">
                  <c:v>-0.77823266400958024</c:v>
                </c:pt>
                <c:pt idx="1439">
                  <c:v>-3.0725687603562437</c:v>
                </c:pt>
                <c:pt idx="1440">
                  <c:v>-0.63329148101667221</c:v>
                </c:pt>
                <c:pt idx="1441">
                  <c:v>3.0412380595596291</c:v>
                </c:pt>
                <c:pt idx="1442">
                  <c:v>-0.74089241022820662</c:v>
                </c:pt>
                <c:pt idx="1443">
                  <c:v>-3.9890503880228989</c:v>
                </c:pt>
                <c:pt idx="1444">
                  <c:v>-5.6938969665488264</c:v>
                </c:pt>
                <c:pt idx="1445">
                  <c:v>-2.0304920300575531</c:v>
                </c:pt>
                <c:pt idx="1446">
                  <c:v>2.773565419987635</c:v>
                </c:pt>
                <c:pt idx="1447">
                  <c:v>3.0412380595596291</c:v>
                </c:pt>
                <c:pt idx="1448">
                  <c:v>0.63067579397515094</c:v>
                </c:pt>
                <c:pt idx="1449">
                  <c:v>0.63067579397515094</c:v>
                </c:pt>
                <c:pt idx="1450">
                  <c:v>-3.3148076462653968</c:v>
                </c:pt>
                <c:pt idx="1451">
                  <c:v>-0.66835211321751054</c:v>
                </c:pt>
                <c:pt idx="1452">
                  <c:v>2.3201938596241831</c:v>
                </c:pt>
                <c:pt idx="1453">
                  <c:v>-0.47614865373202714</c:v>
                </c:pt>
                <c:pt idx="1454">
                  <c:v>-0.93936183860642475</c:v>
                </c:pt>
                <c:pt idx="1455">
                  <c:v>2.9088661813115411</c:v>
                </c:pt>
                <c:pt idx="1456">
                  <c:v>2.3097054625708413</c:v>
                </c:pt>
                <c:pt idx="1457">
                  <c:v>-0.21948922297987963</c:v>
                </c:pt>
                <c:pt idx="1458">
                  <c:v>-3.409918181667603</c:v>
                </c:pt>
                <c:pt idx="1459">
                  <c:v>-0.60852053198011713</c:v>
                </c:pt>
                <c:pt idx="1460">
                  <c:v>-3.2636153122680436</c:v>
                </c:pt>
                <c:pt idx="1461">
                  <c:v>0.42105577061873306</c:v>
                </c:pt>
                <c:pt idx="1462">
                  <c:v>-1.5211353784702462</c:v>
                </c:pt>
                <c:pt idx="1463">
                  <c:v>-3.3472697318400975E-2</c:v>
                </c:pt>
                <c:pt idx="1464">
                  <c:v>-1.5309133754823501</c:v>
                </c:pt>
                <c:pt idx="1465">
                  <c:v>2.1367239873780126</c:v>
                </c:pt>
                <c:pt idx="1466">
                  <c:v>-1.2099136933669887</c:v>
                </c:pt>
                <c:pt idx="1467">
                  <c:v>-1.1465151863367071</c:v>
                </c:pt>
                <c:pt idx="1468">
                  <c:v>1.2901018708580509</c:v>
                </c:pt>
                <c:pt idx="1469">
                  <c:v>1.2456751606240331</c:v>
                </c:pt>
                <c:pt idx="1470">
                  <c:v>3.0412380595596291</c:v>
                </c:pt>
                <c:pt idx="1471">
                  <c:v>3.0412380595596291</c:v>
                </c:pt>
                <c:pt idx="1472">
                  <c:v>-0.76566335926476214</c:v>
                </c:pt>
                <c:pt idx="1473">
                  <c:v>-1.8399923587656697</c:v>
                </c:pt>
                <c:pt idx="1474">
                  <c:v>2.644122424815361</c:v>
                </c:pt>
                <c:pt idx="1475">
                  <c:v>0.35665927626305055</c:v>
                </c:pt>
                <c:pt idx="1476">
                  <c:v>3.0412380595596291</c:v>
                </c:pt>
                <c:pt idx="1477">
                  <c:v>3.0412380595596291</c:v>
                </c:pt>
                <c:pt idx="1478">
                  <c:v>3.0412380595596291</c:v>
                </c:pt>
                <c:pt idx="1479">
                  <c:v>1.6606434510465242</c:v>
                </c:pt>
                <c:pt idx="1480">
                  <c:v>1.3222866819712087</c:v>
                </c:pt>
                <c:pt idx="1481">
                  <c:v>1.562339423548337</c:v>
                </c:pt>
                <c:pt idx="1482">
                  <c:v>2.1727738770789298</c:v>
                </c:pt>
                <c:pt idx="1483">
                  <c:v>1.9010918049839134</c:v>
                </c:pt>
                <c:pt idx="1484">
                  <c:v>2.1907508644519105</c:v>
                </c:pt>
                <c:pt idx="1485">
                  <c:v>0.28066860331562921</c:v>
                </c:pt>
                <c:pt idx="1486">
                  <c:v>-0.93990830481187915</c:v>
                </c:pt>
                <c:pt idx="1487">
                  <c:v>-1.846976019928487</c:v>
                </c:pt>
                <c:pt idx="1488">
                  <c:v>3.0412380595596291</c:v>
                </c:pt>
                <c:pt idx="1489">
                  <c:v>-0.77014833826554774</c:v>
                </c:pt>
                <c:pt idx="1490">
                  <c:v>-1.2523002801885745</c:v>
                </c:pt>
                <c:pt idx="1491">
                  <c:v>2.4622885826116652</c:v>
                </c:pt>
                <c:pt idx="1492">
                  <c:v>1.4254026321819571</c:v>
                </c:pt>
                <c:pt idx="1493">
                  <c:v>-1.38289177445893</c:v>
                </c:pt>
                <c:pt idx="1494">
                  <c:v>-2.5712343432168487</c:v>
                </c:pt>
                <c:pt idx="1495">
                  <c:v>1.7837318133832345</c:v>
                </c:pt>
                <c:pt idx="1496">
                  <c:v>-3.4572356104328912</c:v>
                </c:pt>
                <c:pt idx="1497">
                  <c:v>0.60930927449217753</c:v>
                </c:pt>
                <c:pt idx="1498">
                  <c:v>-4.0316411731190058</c:v>
                </c:pt>
                <c:pt idx="1499">
                  <c:v>-2.0055339833037285</c:v>
                </c:pt>
                <c:pt idx="1500">
                  <c:v>1.5577745104300471</c:v>
                </c:pt>
                <c:pt idx="1501">
                  <c:v>2.9088661813115411</c:v>
                </c:pt>
                <c:pt idx="1502">
                  <c:v>-1.0259173712010703</c:v>
                </c:pt>
                <c:pt idx="1503">
                  <c:v>-1.7635251913537542</c:v>
                </c:pt>
                <c:pt idx="1504">
                  <c:v>-1.7635251913537542</c:v>
                </c:pt>
                <c:pt idx="1505">
                  <c:v>-3.649735271480079</c:v>
                </c:pt>
                <c:pt idx="1506">
                  <c:v>1.8202092842634363</c:v>
                </c:pt>
                <c:pt idx="1507">
                  <c:v>-2.1435644734990111</c:v>
                </c:pt>
                <c:pt idx="1508">
                  <c:v>3.0412380595596291</c:v>
                </c:pt>
                <c:pt idx="1509">
                  <c:v>-1.6108673430698939</c:v>
                </c:pt>
                <c:pt idx="1510">
                  <c:v>-1.443871626701569</c:v>
                </c:pt>
                <c:pt idx="1511">
                  <c:v>-0.8980352375128523</c:v>
                </c:pt>
                <c:pt idx="1512">
                  <c:v>-1.483733330560411</c:v>
                </c:pt>
                <c:pt idx="1513">
                  <c:v>3.0412380595596291</c:v>
                </c:pt>
                <c:pt idx="1514">
                  <c:v>-0.1732966021876394</c:v>
                </c:pt>
                <c:pt idx="1515">
                  <c:v>1.8994557749414409</c:v>
                </c:pt>
                <c:pt idx="1516">
                  <c:v>-1.0595831096807786</c:v>
                </c:pt>
                <c:pt idx="1517">
                  <c:v>1.4477202446204631</c:v>
                </c:pt>
                <c:pt idx="1518">
                  <c:v>2.0214063928755257</c:v>
                </c:pt>
                <c:pt idx="1519">
                  <c:v>-2.7130923740923478</c:v>
                </c:pt>
                <c:pt idx="1520">
                  <c:v>0.98966499136716668</c:v>
                </c:pt>
                <c:pt idx="1521">
                  <c:v>-1.0510087640394692</c:v>
                </c:pt>
                <c:pt idx="1522">
                  <c:v>1.0984448775780224</c:v>
                </c:pt>
                <c:pt idx="1523">
                  <c:v>1.4258781786597234</c:v>
                </c:pt>
                <c:pt idx="1524">
                  <c:v>-2.1014300932603849</c:v>
                </c:pt>
                <c:pt idx="1525">
                  <c:v>1.2510227917443775</c:v>
                </c:pt>
                <c:pt idx="1526">
                  <c:v>2.4541897834481214</c:v>
                </c:pt>
                <c:pt idx="1527">
                  <c:v>3.0412380595596291</c:v>
                </c:pt>
                <c:pt idx="1528">
                  <c:v>-2.4349753889955283</c:v>
                </c:pt>
                <c:pt idx="1529">
                  <c:v>-2.961270776020446</c:v>
                </c:pt>
                <c:pt idx="1530">
                  <c:v>2.1229971307631497E-2</c:v>
                </c:pt>
                <c:pt idx="1531">
                  <c:v>-1.6880562027669954</c:v>
                </c:pt>
                <c:pt idx="1532">
                  <c:v>3.0412380595596291</c:v>
                </c:pt>
                <c:pt idx="1533">
                  <c:v>3.9647235495352269E-2</c:v>
                </c:pt>
                <c:pt idx="1534">
                  <c:v>1.7418374011790292</c:v>
                </c:pt>
                <c:pt idx="1535">
                  <c:v>2.4532386904925891</c:v>
                </c:pt>
                <c:pt idx="1536">
                  <c:v>0.95051499252580496</c:v>
                </c:pt>
                <c:pt idx="1537">
                  <c:v>-0.35396366335839335</c:v>
                </c:pt>
                <c:pt idx="1538">
                  <c:v>-2.2285829013414165</c:v>
                </c:pt>
                <c:pt idx="1539">
                  <c:v>-3.3190315401968737</c:v>
                </c:pt>
                <c:pt idx="1540">
                  <c:v>-4.9487979587260176</c:v>
                </c:pt>
                <c:pt idx="1541">
                  <c:v>1.9857768973796632</c:v>
                </c:pt>
                <c:pt idx="1542">
                  <c:v>2.0307590882089528</c:v>
                </c:pt>
                <c:pt idx="1543">
                  <c:v>2.0336080371672645</c:v>
                </c:pt>
                <c:pt idx="1544">
                  <c:v>-2.6618435262490752</c:v>
                </c:pt>
                <c:pt idx="1545">
                  <c:v>-1.7749938315173572</c:v>
                </c:pt>
                <c:pt idx="1546">
                  <c:v>0.50653780128082104</c:v>
                </c:pt>
                <c:pt idx="1547">
                  <c:v>-5.3888897618550677</c:v>
                </c:pt>
                <c:pt idx="1548">
                  <c:v>-3.5071030711499618</c:v>
                </c:pt>
                <c:pt idx="1549">
                  <c:v>0.63059585985764621</c:v>
                </c:pt>
                <c:pt idx="1550">
                  <c:v>-0.47614865373202714</c:v>
                </c:pt>
                <c:pt idx="1551">
                  <c:v>0.66216077055777778</c:v>
                </c:pt>
                <c:pt idx="1552">
                  <c:v>3.0412380595596291</c:v>
                </c:pt>
                <c:pt idx="1553">
                  <c:v>-3.6734308769438981</c:v>
                </c:pt>
                <c:pt idx="1554">
                  <c:v>1.9938556679795724E-3</c:v>
                </c:pt>
                <c:pt idx="1555">
                  <c:v>0.13003031472501131</c:v>
                </c:pt>
                <c:pt idx="1556">
                  <c:v>0.33005618507693563</c:v>
                </c:pt>
                <c:pt idx="1557">
                  <c:v>0.96154018581227951</c:v>
                </c:pt>
                <c:pt idx="1558">
                  <c:v>1.0655926626655394</c:v>
                </c:pt>
                <c:pt idx="1559">
                  <c:v>3.0412380595596291</c:v>
                </c:pt>
                <c:pt idx="1560">
                  <c:v>3.0412380595596291</c:v>
                </c:pt>
                <c:pt idx="1561">
                  <c:v>3.0412380595596291</c:v>
                </c:pt>
                <c:pt idx="1562">
                  <c:v>-1.0981879363521516</c:v>
                </c:pt>
                <c:pt idx="1563">
                  <c:v>0.13003031472501131</c:v>
                </c:pt>
                <c:pt idx="1564">
                  <c:v>-1.7149997540406585</c:v>
                </c:pt>
                <c:pt idx="1565">
                  <c:v>-1.7802316972559649</c:v>
                </c:pt>
                <c:pt idx="1566">
                  <c:v>3.0412380595596291</c:v>
                </c:pt>
                <c:pt idx="1567">
                  <c:v>3.0412380595596291</c:v>
                </c:pt>
                <c:pt idx="1568">
                  <c:v>2.41738632589988</c:v>
                </c:pt>
                <c:pt idx="1569">
                  <c:v>0.98330480660839981</c:v>
                </c:pt>
                <c:pt idx="1570">
                  <c:v>-0.60852053198011713</c:v>
                </c:pt>
                <c:pt idx="1571">
                  <c:v>0.95167547609051262</c:v>
                </c:pt>
                <c:pt idx="1572">
                  <c:v>3.0412380595596291</c:v>
                </c:pt>
                <c:pt idx="1573">
                  <c:v>-1.7810320296231896</c:v>
                </c:pt>
                <c:pt idx="1574">
                  <c:v>0.28058866919812481</c:v>
                </c:pt>
                <c:pt idx="1575">
                  <c:v>3.0412380595596291</c:v>
                </c:pt>
                <c:pt idx="1576">
                  <c:v>-3.534639811339442E-2</c:v>
                </c:pt>
                <c:pt idx="1577">
                  <c:v>2.7517233540268951</c:v>
                </c:pt>
                <c:pt idx="1578">
                  <c:v>-0.47614865373202714</c:v>
                </c:pt>
                <c:pt idx="1579">
                  <c:v>-3.1338207562640239</c:v>
                </c:pt>
                <c:pt idx="1580">
                  <c:v>-0.37260250260749489</c:v>
                </c:pt>
                <c:pt idx="1581">
                  <c:v>0.20878921019432597</c:v>
                </c:pt>
                <c:pt idx="1582">
                  <c:v>-7.4319099997937563</c:v>
                </c:pt>
                <c:pt idx="1583">
                  <c:v>1.2451996141462673</c:v>
                </c:pt>
                <c:pt idx="1584">
                  <c:v>-2.893188254750596</c:v>
                </c:pt>
                <c:pt idx="1585">
                  <c:v>-0.44736827217245179</c:v>
                </c:pt>
                <c:pt idx="1586">
                  <c:v>-2.3935694596986661</c:v>
                </c:pt>
                <c:pt idx="1587">
                  <c:v>-1.351406797876304</c:v>
                </c:pt>
                <c:pt idx="1588">
                  <c:v>-0.38517180735231277</c:v>
                </c:pt>
                <c:pt idx="1589">
                  <c:v>3.0412380595596291</c:v>
                </c:pt>
                <c:pt idx="1590">
                  <c:v>3.0412380595596291</c:v>
                </c:pt>
                <c:pt idx="1591">
                  <c:v>1.5051366538043529</c:v>
                </c:pt>
                <c:pt idx="1592">
                  <c:v>1.5949415132766573</c:v>
                </c:pt>
                <c:pt idx="1593">
                  <c:v>0.41398236862968135</c:v>
                </c:pt>
                <c:pt idx="1594">
                  <c:v>1.2451996141462673</c:v>
                </c:pt>
                <c:pt idx="1595">
                  <c:v>-0.75614652064327481</c:v>
                </c:pt>
                <c:pt idx="1596">
                  <c:v>0.48064675718470012</c:v>
                </c:pt>
                <c:pt idx="1597">
                  <c:v>-3.0835150895221788</c:v>
                </c:pt>
                <c:pt idx="1598">
                  <c:v>-3.4112647887405276</c:v>
                </c:pt>
                <c:pt idx="1599">
                  <c:v>3.0412380595596291</c:v>
                </c:pt>
                <c:pt idx="1600">
                  <c:v>0.97074931952935783</c:v>
                </c:pt>
                <c:pt idx="1601">
                  <c:v>1.6959217317593787</c:v>
                </c:pt>
                <c:pt idx="1602">
                  <c:v>2.3546530648466084</c:v>
                </c:pt>
                <c:pt idx="1603">
                  <c:v>0.658151338034758</c:v>
                </c:pt>
                <c:pt idx="1604">
                  <c:v>-5.0142195081836798</c:v>
                </c:pt>
                <c:pt idx="1605">
                  <c:v>0.82378857684320839</c:v>
                </c:pt>
                <c:pt idx="1606">
                  <c:v>2.109723989796171</c:v>
                </c:pt>
                <c:pt idx="1607">
                  <c:v>-0.3029257208681308</c:v>
                </c:pt>
                <c:pt idx="1608">
                  <c:v>0.8529706303575969</c:v>
                </c:pt>
                <c:pt idx="1609">
                  <c:v>-9.8547820350847443E-2</c:v>
                </c:pt>
                <c:pt idx="1610">
                  <c:v>2.2943423611404246</c:v>
                </c:pt>
                <c:pt idx="1611">
                  <c:v>-2.9164308904889129</c:v>
                </c:pt>
                <c:pt idx="1612">
                  <c:v>0.95119992961274691</c:v>
                </c:pt>
                <c:pt idx="1613">
                  <c:v>2.0433762274706382</c:v>
                </c:pt>
                <c:pt idx="1614">
                  <c:v>-2.3735877118331659</c:v>
                </c:pt>
                <c:pt idx="1615">
                  <c:v>2.7068210973151103</c:v>
                </c:pt>
                <c:pt idx="1616">
                  <c:v>-3.7449375188772618</c:v>
                </c:pt>
                <c:pt idx="1617">
                  <c:v>3.0412380595596291</c:v>
                </c:pt>
                <c:pt idx="1618">
                  <c:v>-4.5952117935426857</c:v>
                </c:pt>
                <c:pt idx="1619">
                  <c:v>1.8472892159627814</c:v>
                </c:pt>
                <c:pt idx="1620">
                  <c:v>1.9034652074644596</c:v>
                </c:pt>
                <c:pt idx="1621">
                  <c:v>2.7517233540268951</c:v>
                </c:pt>
                <c:pt idx="1622">
                  <c:v>-0.55492819790761982</c:v>
                </c:pt>
                <c:pt idx="1623">
                  <c:v>0.74318764521351555</c:v>
                </c:pt>
                <c:pt idx="1624">
                  <c:v>2.644122424815361</c:v>
                </c:pt>
                <c:pt idx="1625">
                  <c:v>0.93535651614547632</c:v>
                </c:pt>
                <c:pt idx="1626">
                  <c:v>0.41545565361722231</c:v>
                </c:pt>
                <c:pt idx="1627">
                  <c:v>2.0089170222482129</c:v>
                </c:pt>
                <c:pt idx="1628">
                  <c:v>-0.32486110364612908</c:v>
                </c:pt>
                <c:pt idx="1629">
                  <c:v>1.7332165032403615</c:v>
                </c:pt>
                <c:pt idx="1630">
                  <c:v>2.4391484577431162</c:v>
                </c:pt>
                <c:pt idx="1631">
                  <c:v>2.644122424815361</c:v>
                </c:pt>
                <c:pt idx="1632">
                  <c:v>-0.47614865373202714</c:v>
                </c:pt>
                <c:pt idx="1633">
                  <c:v>2.644122424815361</c:v>
                </c:pt>
                <c:pt idx="1634">
                  <c:v>3.0412380595596291</c:v>
                </c:pt>
                <c:pt idx="1635">
                  <c:v>0.67308066256036769</c:v>
                </c:pt>
                <c:pt idx="1636">
                  <c:v>-0.50314865131386843</c:v>
                </c:pt>
                <c:pt idx="1637">
                  <c:v>-1.0406674378429699</c:v>
                </c:pt>
                <c:pt idx="1638">
                  <c:v>0.40039124270139637</c:v>
                </c:pt>
                <c:pt idx="1639">
                  <c:v>2.323122742699999</c:v>
                </c:pt>
                <c:pt idx="1640">
                  <c:v>1.8298625033106057</c:v>
                </c:pt>
                <c:pt idx="1641">
                  <c:v>-1.7329819472881061</c:v>
                </c:pt>
                <c:pt idx="1642">
                  <c:v>1.2456751606240331</c:v>
                </c:pt>
                <c:pt idx="1643">
                  <c:v>2.430723671911533</c:v>
                </c:pt>
                <c:pt idx="1644">
                  <c:v>2.6193514757788043</c:v>
                </c:pt>
                <c:pt idx="1645">
                  <c:v>-1.2217104956415243</c:v>
                </c:pt>
                <c:pt idx="1646">
                  <c:v>0.27835962065283959</c:v>
                </c:pt>
                <c:pt idx="1647">
                  <c:v>1.3571977543623195</c:v>
                </c:pt>
                <c:pt idx="1648">
                  <c:v>-0.43705414923589031</c:v>
                </c:pt>
                <c:pt idx="1649">
                  <c:v>-1.9683925546208254</c:v>
                </c:pt>
                <c:pt idx="1650">
                  <c:v>2.1606656453923669</c:v>
                </c:pt>
                <c:pt idx="1651">
                  <c:v>0.41356197442462755</c:v>
                </c:pt>
                <c:pt idx="1652">
                  <c:v>1.8650419152829958</c:v>
                </c:pt>
                <c:pt idx="1653">
                  <c:v>2.2222358410345371</c:v>
                </c:pt>
                <c:pt idx="1654">
                  <c:v>2.4537142369703542</c:v>
                </c:pt>
                <c:pt idx="1655">
                  <c:v>0.22534258029578363</c:v>
                </c:pt>
                <c:pt idx="1656">
                  <c:v>1.2786665917918043</c:v>
                </c:pt>
                <c:pt idx="1657">
                  <c:v>-8.4914268254443783</c:v>
                </c:pt>
                <c:pt idx="1658">
                  <c:v>-0.47614865373202714</c:v>
                </c:pt>
                <c:pt idx="1659">
                  <c:v>1.6077120208634195</c:v>
                </c:pt>
                <c:pt idx="1660">
                  <c:v>-3.734493519401175</c:v>
                </c:pt>
                <c:pt idx="1661">
                  <c:v>-1.9102146587237596</c:v>
                </c:pt>
                <c:pt idx="1662">
                  <c:v>-0.17855823424656964</c:v>
                </c:pt>
                <c:pt idx="1663">
                  <c:v>3.0412380595596291</c:v>
                </c:pt>
                <c:pt idx="1664">
                  <c:v>-2.2090310224719185</c:v>
                </c:pt>
                <c:pt idx="1665">
                  <c:v>-3.4101009110749332</c:v>
                </c:pt>
                <c:pt idx="1666">
                  <c:v>1.3252609106110071</c:v>
                </c:pt>
                <c:pt idx="1667">
                  <c:v>-1.9178123372458304</c:v>
                </c:pt>
                <c:pt idx="1668">
                  <c:v>0.1137575857276102</c:v>
                </c:pt>
                <c:pt idx="1669">
                  <c:v>-2.4304104758772387</c:v>
                </c:pt>
                <c:pt idx="1670">
                  <c:v>-1.5583010120861036</c:v>
                </c:pt>
                <c:pt idx="1671">
                  <c:v>2.773565419987635</c:v>
                </c:pt>
                <c:pt idx="1672">
                  <c:v>0.24612946397569982</c:v>
                </c:pt>
                <c:pt idx="1673">
                  <c:v>-1.5536143781120384</c:v>
                </c:pt>
                <c:pt idx="1674">
                  <c:v>-0.76967279178778158</c:v>
                </c:pt>
                <c:pt idx="1675">
                  <c:v>-0.90204467003587152</c:v>
                </c:pt>
                <c:pt idx="1676">
                  <c:v>0.76895920957977026</c:v>
                </c:pt>
                <c:pt idx="1677">
                  <c:v>-1.836449458330599</c:v>
                </c:pt>
                <c:pt idx="1678">
                  <c:v>0.91150399813819682</c:v>
                </c:pt>
                <c:pt idx="1679">
                  <c:v>-0.16771827636148345</c:v>
                </c:pt>
                <c:pt idx="1680">
                  <c:v>-3.4599649873007321</c:v>
                </c:pt>
                <c:pt idx="1681">
                  <c:v>3.0412380595596291</c:v>
                </c:pt>
                <c:pt idx="1682">
                  <c:v>-0.35076043664675516</c:v>
                </c:pt>
                <c:pt idx="1683">
                  <c:v>2.7764943030634517</c:v>
                </c:pt>
                <c:pt idx="1684">
                  <c:v>0.11628892981589811</c:v>
                </c:pt>
                <c:pt idx="1685">
                  <c:v>-0.99626453676800186</c:v>
                </c:pt>
                <c:pt idx="1686">
                  <c:v>1.2617529842477249</c:v>
                </c:pt>
                <c:pt idx="1687">
                  <c:v>-1.2289474638668481</c:v>
                </c:pt>
                <c:pt idx="1688">
                  <c:v>1.9420568320156581E-2</c:v>
                </c:pt>
                <c:pt idx="1689">
                  <c:v>-0.62050650001039898</c:v>
                </c:pt>
                <c:pt idx="1690">
                  <c:v>-1.2125977246708501</c:v>
                </c:pt>
                <c:pt idx="1691">
                  <c:v>2.511750546567272</c:v>
                </c:pt>
                <c:pt idx="1692">
                  <c:v>3.0412380595596291</c:v>
                </c:pt>
                <c:pt idx="1693">
                  <c:v>3.0412380595596291</c:v>
                </c:pt>
                <c:pt idx="1694">
                  <c:v>-5.9200611191392447</c:v>
                </c:pt>
                <c:pt idx="1695">
                  <c:v>3.0412380595596291</c:v>
                </c:pt>
                <c:pt idx="1696">
                  <c:v>1.61341392973709</c:v>
                </c:pt>
                <c:pt idx="1697">
                  <c:v>2.773565419987635</c:v>
                </c:pt>
                <c:pt idx="1698">
                  <c:v>2.9088661813115411</c:v>
                </c:pt>
                <c:pt idx="1699">
                  <c:v>2.7764943030634517</c:v>
                </c:pt>
                <c:pt idx="1700">
                  <c:v>-3.4149827964714463</c:v>
                </c:pt>
                <c:pt idx="1701">
                  <c:v>1.5416144707332911</c:v>
                </c:pt>
                <c:pt idx="1702">
                  <c:v>2.7517233540268951</c:v>
                </c:pt>
                <c:pt idx="1703">
                  <c:v>1.1109153135823775</c:v>
                </c:pt>
                <c:pt idx="1704">
                  <c:v>3.0412380595596291</c:v>
                </c:pt>
                <c:pt idx="1705">
                  <c:v>3.0412380595596291</c:v>
                </c:pt>
                <c:pt idx="1706">
                  <c:v>-0.90325061290500153</c:v>
                </c:pt>
                <c:pt idx="1707">
                  <c:v>3.0412380595596291</c:v>
                </c:pt>
                <c:pt idx="1708">
                  <c:v>-2.0780530899582303</c:v>
                </c:pt>
                <c:pt idx="1709">
                  <c:v>-0.47614865373202714</c:v>
                </c:pt>
                <c:pt idx="1710">
                  <c:v>-1.3020891878559568</c:v>
                </c:pt>
                <c:pt idx="1711">
                  <c:v>1.8343474823113903</c:v>
                </c:pt>
                <c:pt idx="1712">
                  <c:v>0.36469811970669164</c:v>
                </c:pt>
                <c:pt idx="1713">
                  <c:v>-1.6612770991370307</c:v>
                </c:pt>
                <c:pt idx="1714">
                  <c:v>1.7222487767209038</c:v>
                </c:pt>
                <c:pt idx="1715">
                  <c:v>-2.5980320080213899E-2</c:v>
                </c:pt>
                <c:pt idx="1716">
                  <c:v>2.7518032881443988</c:v>
                </c:pt>
                <c:pt idx="1717">
                  <c:v>2.720238377444268</c:v>
                </c:pt>
                <c:pt idx="1718">
                  <c:v>0.64086897931784159</c:v>
                </c:pt>
                <c:pt idx="1719">
                  <c:v>2.4840507144548987</c:v>
                </c:pt>
                <c:pt idx="1720">
                  <c:v>2.3546876534001302</c:v>
                </c:pt>
                <c:pt idx="1721">
                  <c:v>1.2277729014940908</c:v>
                </c:pt>
                <c:pt idx="1722">
                  <c:v>0.90677321937872868</c:v>
                </c:pt>
                <c:pt idx="1723">
                  <c:v>3.0412380595596291</c:v>
                </c:pt>
                <c:pt idx="1724">
                  <c:v>-0.14024273230187642</c:v>
                </c:pt>
                <c:pt idx="1725">
                  <c:v>-3.7472258624433921</c:v>
                </c:pt>
                <c:pt idx="1726">
                  <c:v>3.0412380595596291</c:v>
                </c:pt>
                <c:pt idx="1727">
                  <c:v>1.898307275843359</c:v>
                </c:pt>
                <c:pt idx="1728">
                  <c:v>2.720238377444268</c:v>
                </c:pt>
                <c:pt idx="1729">
                  <c:v>1.7412443826762178</c:v>
                </c:pt>
                <c:pt idx="1730">
                  <c:v>3.0412380595596291</c:v>
                </c:pt>
                <c:pt idx="1731">
                  <c:v>1.2193481156625081</c:v>
                </c:pt>
                <c:pt idx="1732">
                  <c:v>1.3619803159926249</c:v>
                </c:pt>
                <c:pt idx="1733">
                  <c:v>-0.47614865373202714</c:v>
                </c:pt>
                <c:pt idx="1734">
                  <c:v>2.511750546567272</c:v>
                </c:pt>
                <c:pt idx="1735">
                  <c:v>-5.7236298591000656E-2</c:v>
                </c:pt>
                <c:pt idx="1736">
                  <c:v>0.95167547609051262</c:v>
                </c:pt>
                <c:pt idx="1737">
                  <c:v>1.4907485896097306</c:v>
                </c:pt>
                <c:pt idx="1738">
                  <c:v>2.2177508620337503</c:v>
                </c:pt>
                <c:pt idx="1739">
                  <c:v>-5.5086688307828549E-2</c:v>
                </c:pt>
                <c:pt idx="1740">
                  <c:v>1.8298625033106057</c:v>
                </c:pt>
                <c:pt idx="1741">
                  <c:v>-4.4159230714459827</c:v>
                </c:pt>
                <c:pt idx="1742">
                  <c:v>-1.0245779718251655</c:v>
                </c:pt>
                <c:pt idx="1743">
                  <c:v>2.720238377444268</c:v>
                </c:pt>
                <c:pt idx="1744">
                  <c:v>-0.74089241022820662</c:v>
                </c:pt>
                <c:pt idx="1745">
                  <c:v>-1.7835681771586678</c:v>
                </c:pt>
                <c:pt idx="1746">
                  <c:v>1.5188255606477501</c:v>
                </c:pt>
                <c:pt idx="1747">
                  <c:v>-6.1984387284489744</c:v>
                </c:pt>
                <c:pt idx="1748">
                  <c:v>-0.46124241441723857</c:v>
                </c:pt>
                <c:pt idx="1749">
                  <c:v>3.0412380595596291</c:v>
                </c:pt>
                <c:pt idx="1750">
                  <c:v>1.0213486818388524</c:v>
                </c:pt>
                <c:pt idx="1751">
                  <c:v>0.7755498402287212</c:v>
                </c:pt>
                <c:pt idx="1752">
                  <c:v>0.10349726364558171</c:v>
                </c:pt>
                <c:pt idx="1753">
                  <c:v>3.0412380595596291</c:v>
                </c:pt>
                <c:pt idx="1754">
                  <c:v>1.218792635067238</c:v>
                </c:pt>
                <c:pt idx="1755">
                  <c:v>2.511750546567272</c:v>
                </c:pt>
                <c:pt idx="1756">
                  <c:v>1.3272688737046616</c:v>
                </c:pt>
                <c:pt idx="1757">
                  <c:v>3.0412380595596291</c:v>
                </c:pt>
                <c:pt idx="1758">
                  <c:v>2.511750546567272</c:v>
                </c:pt>
                <c:pt idx="1759">
                  <c:v>1.1157566189739945</c:v>
                </c:pt>
                <c:pt idx="1760">
                  <c:v>1.6922527593239098</c:v>
                </c:pt>
                <c:pt idx="1761">
                  <c:v>-0.47614865373202714</c:v>
                </c:pt>
                <c:pt idx="1762">
                  <c:v>2.1412889004963027</c:v>
                </c:pt>
                <c:pt idx="1763">
                  <c:v>3.0412380595596291</c:v>
                </c:pt>
                <c:pt idx="1764">
                  <c:v>-1.6738464038818499</c:v>
                </c:pt>
                <c:pt idx="1765">
                  <c:v>1.4315983694682541</c:v>
                </c:pt>
                <c:pt idx="1766">
                  <c:v>1.9854364372921134</c:v>
                </c:pt>
                <c:pt idx="1767">
                  <c:v>-1.0153688381080868</c:v>
                </c:pt>
                <c:pt idx="1768">
                  <c:v>-1.0631969298435364</c:v>
                </c:pt>
                <c:pt idx="1769">
                  <c:v>-1.8065587422174885</c:v>
                </c:pt>
                <c:pt idx="1770">
                  <c:v>-4.7208780995352555</c:v>
                </c:pt>
                <c:pt idx="1771">
                  <c:v>3.0412380595596291</c:v>
                </c:pt>
                <c:pt idx="1772">
                  <c:v>3.0412380595596291</c:v>
                </c:pt>
                <c:pt idx="1773">
                  <c:v>-0.76566335926476214</c:v>
                </c:pt>
                <c:pt idx="1774">
                  <c:v>-0.94341304070240195</c:v>
                </c:pt>
                <c:pt idx="1775">
                  <c:v>-0.76566335926476214</c:v>
                </c:pt>
                <c:pt idx="1776">
                  <c:v>0.59479134159776126</c:v>
                </c:pt>
                <c:pt idx="1777">
                  <c:v>3.0412380595596291</c:v>
                </c:pt>
                <c:pt idx="1778">
                  <c:v>1.420753608135978</c:v>
                </c:pt>
                <c:pt idx="1779">
                  <c:v>-1.5302318228866798</c:v>
                </c:pt>
                <c:pt idx="1780">
                  <c:v>0.60716572915291411</c:v>
                </c:pt>
                <c:pt idx="1781">
                  <c:v>-0.90501889867567009</c:v>
                </c:pt>
                <c:pt idx="1782">
                  <c:v>0.81822304839522009</c:v>
                </c:pt>
                <c:pt idx="1783">
                  <c:v>-11.028308793606998</c:v>
                </c:pt>
                <c:pt idx="1784">
                  <c:v>-8.0760386276152172</c:v>
                </c:pt>
                <c:pt idx="1785">
                  <c:v>1.4744248120731204E-2</c:v>
                </c:pt>
                <c:pt idx="1786">
                  <c:v>-0.60852053198011713</c:v>
                </c:pt>
                <c:pt idx="1787">
                  <c:v>-1.8312497571365416</c:v>
                </c:pt>
                <c:pt idx="1788">
                  <c:v>3.0412380595596291</c:v>
                </c:pt>
                <c:pt idx="1789">
                  <c:v>-2.4551014907962894</c:v>
                </c:pt>
                <c:pt idx="1790">
                  <c:v>0.8273037197652563</c:v>
                </c:pt>
                <c:pt idx="1791">
                  <c:v>-0.76566335926476214</c:v>
                </c:pt>
                <c:pt idx="1792">
                  <c:v>-1.8019938290991993</c:v>
                </c:pt>
                <c:pt idx="1793">
                  <c:v>2.7517233540268951</c:v>
                </c:pt>
                <c:pt idx="1794">
                  <c:v>2.458199215971141</c:v>
                </c:pt>
                <c:pt idx="1795">
                  <c:v>3.0412380595596291</c:v>
                </c:pt>
                <c:pt idx="1796">
                  <c:v>1.8472092818452783</c:v>
                </c:pt>
                <c:pt idx="1797">
                  <c:v>-0.47614865373202714</c:v>
                </c:pt>
                <c:pt idx="1798">
                  <c:v>-0.32887053616914874</c:v>
                </c:pt>
                <c:pt idx="1799">
                  <c:v>-0.62239467422490302</c:v>
                </c:pt>
                <c:pt idx="1800">
                  <c:v>2.4578036036108792</c:v>
                </c:pt>
                <c:pt idx="1801">
                  <c:v>-4.0411012917236915E-2</c:v>
                </c:pt>
                <c:pt idx="1802">
                  <c:v>3.0412380595596291</c:v>
                </c:pt>
                <c:pt idx="1803">
                  <c:v>0.84808397940199787</c:v>
                </c:pt>
                <c:pt idx="1804">
                  <c:v>-0.90009408317552453</c:v>
                </c:pt>
                <c:pt idx="1805">
                  <c:v>1.4386371829037836</c:v>
                </c:pt>
                <c:pt idx="1806">
                  <c:v>1.5621898637386094</c:v>
                </c:pt>
                <c:pt idx="1807">
                  <c:v>-1.7556594621084678</c:v>
                </c:pt>
                <c:pt idx="1808">
                  <c:v>2.3254317253627899</c:v>
                </c:pt>
                <c:pt idx="1809">
                  <c:v>0.23227840694173435</c:v>
                </c:pt>
                <c:pt idx="1810">
                  <c:v>-3.4273448943197788</c:v>
                </c:pt>
                <c:pt idx="1811">
                  <c:v>-2.3728425317386521</c:v>
                </c:pt>
                <c:pt idx="1812">
                  <c:v>-1.4814696934616025</c:v>
                </c:pt>
                <c:pt idx="1813">
                  <c:v>-0.20510636465972493</c:v>
                </c:pt>
                <c:pt idx="1814">
                  <c:v>0.38516021749714835</c:v>
                </c:pt>
                <c:pt idx="1815">
                  <c:v>1.3938377214818263</c:v>
                </c:pt>
                <c:pt idx="1816">
                  <c:v>1.3164289158195766</c:v>
                </c:pt>
                <c:pt idx="1817">
                  <c:v>-1.2122400060016856</c:v>
                </c:pt>
                <c:pt idx="1818">
                  <c:v>-0.51847358819973932</c:v>
                </c:pt>
                <c:pt idx="1819">
                  <c:v>-4.8109985152400787</c:v>
                </c:pt>
                <c:pt idx="1820">
                  <c:v>1.2620213238290072</c:v>
                </c:pt>
                <c:pt idx="1821">
                  <c:v>2.3097054625708413</c:v>
                </c:pt>
                <c:pt idx="1822">
                  <c:v>1.458598367050095</c:v>
                </c:pt>
                <c:pt idx="1823">
                  <c:v>1.4999305200668724</c:v>
                </c:pt>
                <c:pt idx="1824">
                  <c:v>1.5531068020219305</c:v>
                </c:pt>
                <c:pt idx="1825">
                  <c:v>2.511750546567272</c:v>
                </c:pt>
                <c:pt idx="1826">
                  <c:v>-1.8521112439629155E-2</c:v>
                </c:pt>
                <c:pt idx="1827">
                  <c:v>0.21444577350401445</c:v>
                </c:pt>
                <c:pt idx="1828">
                  <c:v>2.7517233540268951</c:v>
                </c:pt>
                <c:pt idx="1829">
                  <c:v>0.74440328105093534</c:v>
                </c:pt>
                <c:pt idx="1830">
                  <c:v>-0.88982314313444744</c:v>
                </c:pt>
                <c:pt idx="1831">
                  <c:v>2.1630510323395367</c:v>
                </c:pt>
                <c:pt idx="1832">
                  <c:v>1.563629787628793</c:v>
                </c:pt>
                <c:pt idx="1833">
                  <c:v>-0.60852053198011713</c:v>
                </c:pt>
                <c:pt idx="1834">
                  <c:v>1.5796165763907861</c:v>
                </c:pt>
                <c:pt idx="1835">
                  <c:v>1.8246246375719997</c:v>
                </c:pt>
                <c:pt idx="1836">
                  <c:v>-5.1341571680771665</c:v>
                </c:pt>
                <c:pt idx="1837">
                  <c:v>-0.7971483358473892</c:v>
                </c:pt>
                <c:pt idx="1838">
                  <c:v>-0.75983116727683564</c:v>
                </c:pt>
                <c:pt idx="1839">
                  <c:v>2.7517233540268951</c:v>
                </c:pt>
                <c:pt idx="1840">
                  <c:v>1.421393199658938</c:v>
                </c:pt>
                <c:pt idx="1841">
                  <c:v>-3.5666169236221563</c:v>
                </c:pt>
                <c:pt idx="1842">
                  <c:v>1.5796165763907861</c:v>
                </c:pt>
                <c:pt idx="1843">
                  <c:v>1.1702992973547792</c:v>
                </c:pt>
                <c:pt idx="1844">
                  <c:v>0.81930359784242313</c:v>
                </c:pt>
                <c:pt idx="1845">
                  <c:v>-1.2132064568019403</c:v>
                </c:pt>
                <c:pt idx="1846">
                  <c:v>-1.5046098183301517</c:v>
                </c:pt>
                <c:pt idx="1847">
                  <c:v>-2.7008222990258095</c:v>
                </c:pt>
                <c:pt idx="1848">
                  <c:v>1.2193481156625081</c:v>
                </c:pt>
                <c:pt idx="1849">
                  <c:v>1.918368957826363</c:v>
                </c:pt>
                <c:pt idx="1850">
                  <c:v>0.12074124689042798</c:v>
                </c:pt>
                <c:pt idx="1851">
                  <c:v>-0.50208008633329082</c:v>
                </c:pt>
                <c:pt idx="1852">
                  <c:v>-5.7343071443179454</c:v>
                </c:pt>
                <c:pt idx="1853">
                  <c:v>-5.1661976252550641</c:v>
                </c:pt>
                <c:pt idx="1854">
                  <c:v>-1.3392943552471142</c:v>
                </c:pt>
                <c:pt idx="1855">
                  <c:v>3.0412380595596291</c:v>
                </c:pt>
                <c:pt idx="1856">
                  <c:v>3.0412380595596291</c:v>
                </c:pt>
                <c:pt idx="1857">
                  <c:v>3.0412380595596291</c:v>
                </c:pt>
                <c:pt idx="1858">
                  <c:v>3.0412380595596291</c:v>
                </c:pt>
                <c:pt idx="1859">
                  <c:v>2.773565419987635</c:v>
                </c:pt>
                <c:pt idx="1860">
                  <c:v>2.2440779069952765</c:v>
                </c:pt>
                <c:pt idx="1861">
                  <c:v>0.87701269331513509</c:v>
                </c:pt>
                <c:pt idx="1862">
                  <c:v>0.94760919466080806</c:v>
                </c:pt>
                <c:pt idx="1863">
                  <c:v>2.511750546567272</c:v>
                </c:pt>
                <c:pt idx="1864">
                  <c:v>-2.802182165322642</c:v>
                </c:pt>
                <c:pt idx="1865">
                  <c:v>2.773565419987635</c:v>
                </c:pt>
                <c:pt idx="1866">
                  <c:v>1.080401121065216</c:v>
                </c:pt>
                <c:pt idx="1867">
                  <c:v>-4.5769698229724352</c:v>
                </c:pt>
                <c:pt idx="1868">
                  <c:v>0.23576401754930196</c:v>
                </c:pt>
                <c:pt idx="1869">
                  <c:v>3.0412380595596291</c:v>
                </c:pt>
                <c:pt idx="1870">
                  <c:v>2.2983517936634441</c:v>
                </c:pt>
                <c:pt idx="1871">
                  <c:v>1.611101552973413</c:v>
                </c:pt>
                <c:pt idx="1872">
                  <c:v>-1.6014928565611133</c:v>
                </c:pt>
              </c:numCache>
            </c:numRef>
          </c:xVal>
          <c:yVal>
            <c:numRef>
              <c:f>XLSTAT_20210401_082652_1_HID1!$B$12:$B$1884</c:f>
              <c:numCache>
                <c:formatCode>General</c:formatCode>
                <c:ptCount val="1873"/>
                <c:pt idx="0">
                  <c:v>1.2255060691917448</c:v>
                </c:pt>
                <c:pt idx="1">
                  <c:v>-0.14680989220044621</c:v>
                </c:pt>
                <c:pt idx="2">
                  <c:v>0.19962651399415332</c:v>
                </c:pt>
                <c:pt idx="3">
                  <c:v>0.28686599623503845</c:v>
                </c:pt>
                <c:pt idx="4">
                  <c:v>0.1404318269093093</c:v>
                </c:pt>
                <c:pt idx="5">
                  <c:v>-1.4824759067989066E-2</c:v>
                </c:pt>
                <c:pt idx="6">
                  <c:v>-0.72647073934056283</c:v>
                </c:pt>
                <c:pt idx="7">
                  <c:v>-0.93573956216983212</c:v>
                </c:pt>
                <c:pt idx="8">
                  <c:v>-1.4440313492989008</c:v>
                </c:pt>
                <c:pt idx="9">
                  <c:v>0.59633574288853775</c:v>
                </c:pt>
                <c:pt idx="10">
                  <c:v>-0.36351653472460305</c:v>
                </c:pt>
                <c:pt idx="11">
                  <c:v>-1.2002425400902843</c:v>
                </c:pt>
                <c:pt idx="12">
                  <c:v>-0.47962649442764349</c:v>
                </c:pt>
                <c:pt idx="13">
                  <c:v>1.6297697718921138</c:v>
                </c:pt>
                <c:pt idx="14">
                  <c:v>0.55465400918273666</c:v>
                </c:pt>
                <c:pt idx="15">
                  <c:v>-5.9682431689574919E-2</c:v>
                </c:pt>
                <c:pt idx="16">
                  <c:v>-1.1752819458181682</c:v>
                </c:pt>
                <c:pt idx="17">
                  <c:v>-9.003847705749829E-2</c:v>
                </c:pt>
                <c:pt idx="18">
                  <c:v>-1.0268803842706702</c:v>
                </c:pt>
                <c:pt idx="19">
                  <c:v>1.5838767605454735</c:v>
                </c:pt>
                <c:pt idx="20">
                  <c:v>-0.58592793048769054</c:v>
                </c:pt>
                <c:pt idx="21">
                  <c:v>-3.0679600445794075</c:v>
                </c:pt>
                <c:pt idx="22">
                  <c:v>-1.632500321138046</c:v>
                </c:pt>
                <c:pt idx="23">
                  <c:v>-0.88430582477517761</c:v>
                </c:pt>
                <c:pt idx="24">
                  <c:v>-1.257586638687177</c:v>
                </c:pt>
                <c:pt idx="25">
                  <c:v>0.14043182690930933</c:v>
                </c:pt>
                <c:pt idx="26">
                  <c:v>0.86114503389116137</c:v>
                </c:pt>
                <c:pt idx="27">
                  <c:v>-0.54784192402941767</c:v>
                </c:pt>
                <c:pt idx="28">
                  <c:v>0.82848084264420274</c:v>
                </c:pt>
                <c:pt idx="29">
                  <c:v>-1.1643972497972088</c:v>
                </c:pt>
                <c:pt idx="30">
                  <c:v>-5.4468521702120257E-2</c:v>
                </c:pt>
                <c:pt idx="31">
                  <c:v>-0.74601075699461528</c:v>
                </c:pt>
                <c:pt idx="32">
                  <c:v>0.18200362255873576</c:v>
                </c:pt>
                <c:pt idx="33">
                  <c:v>-0.82840766638618146</c:v>
                </c:pt>
                <c:pt idx="34">
                  <c:v>-2.1106428670411312</c:v>
                </c:pt>
                <c:pt idx="35">
                  <c:v>-0.44431999433491798</c:v>
                </c:pt>
                <c:pt idx="36">
                  <c:v>-0.46664557655225275</c:v>
                </c:pt>
                <c:pt idx="37">
                  <c:v>0.63395372512048653</c:v>
                </c:pt>
                <c:pt idx="38">
                  <c:v>0.4100506545836245</c:v>
                </c:pt>
                <c:pt idx="39">
                  <c:v>1.1430469943149992</c:v>
                </c:pt>
                <c:pt idx="40">
                  <c:v>-0.51462324594290942</c:v>
                </c:pt>
                <c:pt idx="41">
                  <c:v>1.9751406874889759</c:v>
                </c:pt>
                <c:pt idx="42">
                  <c:v>-1.2829715317379762</c:v>
                </c:pt>
                <c:pt idx="43">
                  <c:v>-0.92298129856064981</c:v>
                </c:pt>
                <c:pt idx="44">
                  <c:v>-2.5814633505178746</c:v>
                </c:pt>
                <c:pt idx="45">
                  <c:v>3.2554578877820165E-3</c:v>
                </c:pt>
                <c:pt idx="46">
                  <c:v>-8.1206360125460883E-2</c:v>
                </c:pt>
                <c:pt idx="47">
                  <c:v>-0.39735505478083483</c:v>
                </c:pt>
                <c:pt idx="48">
                  <c:v>-0.37979121716094794</c:v>
                </c:pt>
                <c:pt idx="49">
                  <c:v>1.4500387981393379</c:v>
                </c:pt>
                <c:pt idx="50">
                  <c:v>1.0809969908588155</c:v>
                </c:pt>
                <c:pt idx="51">
                  <c:v>0.3655730957095239</c:v>
                </c:pt>
                <c:pt idx="52">
                  <c:v>0.95033107990750165</c:v>
                </c:pt>
                <c:pt idx="53">
                  <c:v>-0.39415402189824761</c:v>
                </c:pt>
                <c:pt idx="54">
                  <c:v>-0.35723403278989396</c:v>
                </c:pt>
                <c:pt idx="55">
                  <c:v>-1.9157479439527048</c:v>
                </c:pt>
                <c:pt idx="56">
                  <c:v>0.32282269737710945</c:v>
                </c:pt>
                <c:pt idx="57">
                  <c:v>-2.414499590114056</c:v>
                </c:pt>
                <c:pt idx="58">
                  <c:v>-0.74577056447194756</c:v>
                </c:pt>
                <c:pt idx="59">
                  <c:v>-1.1402486834725842</c:v>
                </c:pt>
                <c:pt idx="60">
                  <c:v>-0.79883335224578167</c:v>
                </c:pt>
                <c:pt idx="61">
                  <c:v>-0.65407130844694306</c:v>
                </c:pt>
                <c:pt idx="62">
                  <c:v>-0.3293012593638901</c:v>
                </c:pt>
                <c:pt idx="63">
                  <c:v>-1.6486045389098476</c:v>
                </c:pt>
                <c:pt idx="64">
                  <c:v>0.32282269737710945</c:v>
                </c:pt>
                <c:pt idx="65">
                  <c:v>-2.5564707407943876</c:v>
                </c:pt>
                <c:pt idx="66">
                  <c:v>-0.12946654513747793</c:v>
                </c:pt>
                <c:pt idx="67">
                  <c:v>-1.7380985314008726</c:v>
                </c:pt>
                <c:pt idx="68">
                  <c:v>-0.55936597577896829</c:v>
                </c:pt>
                <c:pt idx="69">
                  <c:v>1.2264388284308367</c:v>
                </c:pt>
                <c:pt idx="70">
                  <c:v>-0.36600686389959175</c:v>
                </c:pt>
                <c:pt idx="71">
                  <c:v>-1.8544344575443235</c:v>
                </c:pt>
                <c:pt idx="72">
                  <c:v>-0.30747345430789502</c:v>
                </c:pt>
                <c:pt idx="73">
                  <c:v>-0.33784118962091292</c:v>
                </c:pt>
                <c:pt idx="74">
                  <c:v>2.5263497518080955</c:v>
                </c:pt>
                <c:pt idx="75">
                  <c:v>-0.9874376150278471</c:v>
                </c:pt>
                <c:pt idx="76">
                  <c:v>-1.4684797037265571</c:v>
                </c:pt>
                <c:pt idx="77">
                  <c:v>0.61003199854692525</c:v>
                </c:pt>
                <c:pt idx="78">
                  <c:v>-1.1867839695037194</c:v>
                </c:pt>
                <c:pt idx="79">
                  <c:v>0.56550082797353185</c:v>
                </c:pt>
                <c:pt idx="80">
                  <c:v>-4.7522210726563046</c:v>
                </c:pt>
                <c:pt idx="81">
                  <c:v>-0.80476258561556424</c:v>
                </c:pt>
                <c:pt idx="82">
                  <c:v>-0.33162384101309722</c:v>
                </c:pt>
                <c:pt idx="83">
                  <c:v>-4.448660983208903</c:v>
                </c:pt>
                <c:pt idx="84">
                  <c:v>-2.4919560352630352</c:v>
                </c:pt>
                <c:pt idx="85">
                  <c:v>-3.1894966750216698</c:v>
                </c:pt>
                <c:pt idx="86">
                  <c:v>0.24558156694483993</c:v>
                </c:pt>
                <c:pt idx="87">
                  <c:v>-6.2869398319730652E-2</c:v>
                </c:pt>
                <c:pt idx="88">
                  <c:v>0.19962651399416595</c:v>
                </c:pt>
                <c:pt idx="89">
                  <c:v>-3.733416600315449</c:v>
                </c:pt>
                <c:pt idx="90">
                  <c:v>-2.8544973396907114</c:v>
                </c:pt>
                <c:pt idx="91">
                  <c:v>-1.3351055761100148</c:v>
                </c:pt>
                <c:pt idx="92">
                  <c:v>0.14043182690930933</c:v>
                </c:pt>
                <c:pt idx="93">
                  <c:v>0.43220579608633597</c:v>
                </c:pt>
                <c:pt idx="94">
                  <c:v>-0.26239553790316839</c:v>
                </c:pt>
                <c:pt idx="95">
                  <c:v>-1.0977441285836447</c:v>
                </c:pt>
                <c:pt idx="96">
                  <c:v>0.31749195837432553</c:v>
                </c:pt>
                <c:pt idx="97">
                  <c:v>-2.3315328975489757</c:v>
                </c:pt>
                <c:pt idx="98">
                  <c:v>0.22341733692641752</c:v>
                </c:pt>
                <c:pt idx="99">
                  <c:v>-0.49372083029338559</c:v>
                </c:pt>
                <c:pt idx="100">
                  <c:v>1.9524270559763719</c:v>
                </c:pt>
                <c:pt idx="101">
                  <c:v>1.8105341564010529</c:v>
                </c:pt>
                <c:pt idx="102">
                  <c:v>3.1792273577521306</c:v>
                </c:pt>
                <c:pt idx="103">
                  <c:v>-3.5027916306125051</c:v>
                </c:pt>
                <c:pt idx="104">
                  <c:v>-0.72584361479081283</c:v>
                </c:pt>
                <c:pt idx="105">
                  <c:v>-0.80252335575991574</c:v>
                </c:pt>
                <c:pt idx="106">
                  <c:v>-1.615469630961206</c:v>
                </c:pt>
                <c:pt idx="107">
                  <c:v>0.63011228370039529</c:v>
                </c:pt>
                <c:pt idx="108">
                  <c:v>0.14043182690930933</c:v>
                </c:pt>
                <c:pt idx="109">
                  <c:v>-0.357334529485548</c:v>
                </c:pt>
                <c:pt idx="110">
                  <c:v>0.14043182690930933</c:v>
                </c:pt>
                <c:pt idx="111">
                  <c:v>-2.221117177735509</c:v>
                </c:pt>
                <c:pt idx="112">
                  <c:v>2.2174525230071764</c:v>
                </c:pt>
                <c:pt idx="113">
                  <c:v>0.38782244079948153</c:v>
                </c:pt>
                <c:pt idx="114">
                  <c:v>1.785247091636198</c:v>
                </c:pt>
                <c:pt idx="115">
                  <c:v>-1.1444184922041121</c:v>
                </c:pt>
                <c:pt idx="116">
                  <c:v>-0.1730876776449749</c:v>
                </c:pt>
                <c:pt idx="117">
                  <c:v>-1.2216940235292828</c:v>
                </c:pt>
                <c:pt idx="118">
                  <c:v>0.92987165578554043</c:v>
                </c:pt>
                <c:pt idx="119">
                  <c:v>0.38201738446196648</c:v>
                </c:pt>
                <c:pt idx="120">
                  <c:v>0.87135862862085622</c:v>
                </c:pt>
                <c:pt idx="121">
                  <c:v>3.050406604238232E-2</c:v>
                </c:pt>
                <c:pt idx="122">
                  <c:v>0.94417625230888169</c:v>
                </c:pt>
                <c:pt idx="123">
                  <c:v>0.3363612229048773</c:v>
                </c:pt>
                <c:pt idx="124">
                  <c:v>0.29121417292978663</c:v>
                </c:pt>
                <c:pt idx="125">
                  <c:v>-0.10642351839733975</c:v>
                </c:pt>
                <c:pt idx="126">
                  <c:v>1.728636938197323</c:v>
                </c:pt>
                <c:pt idx="127">
                  <c:v>0.68828609823288278</c:v>
                </c:pt>
                <c:pt idx="128">
                  <c:v>-0.90074299150476311</c:v>
                </c:pt>
                <c:pt idx="129">
                  <c:v>-1.2326206515302516</c:v>
                </c:pt>
                <c:pt idx="130">
                  <c:v>-0.32920076266823606</c:v>
                </c:pt>
                <c:pt idx="131">
                  <c:v>-3.0502017755751364E-2</c:v>
                </c:pt>
                <c:pt idx="132">
                  <c:v>0.31749195837432553</c:v>
                </c:pt>
                <c:pt idx="133">
                  <c:v>3.6162141491883446E-2</c:v>
                </c:pt>
                <c:pt idx="134">
                  <c:v>-0.85019085251306048</c:v>
                </c:pt>
                <c:pt idx="135">
                  <c:v>2.1623013015984389</c:v>
                </c:pt>
                <c:pt idx="136">
                  <c:v>0.25725585698264897</c:v>
                </c:pt>
                <c:pt idx="137">
                  <c:v>-0.99113559067324875</c:v>
                </c:pt>
                <c:pt idx="138">
                  <c:v>-3.8960238110892518</c:v>
                </c:pt>
                <c:pt idx="139">
                  <c:v>0.91709474511914857</c:v>
                </c:pt>
                <c:pt idx="140">
                  <c:v>-6.6768655369478569E-2</c:v>
                </c:pt>
                <c:pt idx="141">
                  <c:v>0.58717173729743211</c:v>
                </c:pt>
                <c:pt idx="142">
                  <c:v>0.77551405543939755</c:v>
                </c:pt>
                <c:pt idx="143">
                  <c:v>0.14043182690930933</c:v>
                </c:pt>
                <c:pt idx="144">
                  <c:v>0.54118452147979978</c:v>
                </c:pt>
                <c:pt idx="145">
                  <c:v>-0.27010657227903334</c:v>
                </c:pt>
                <c:pt idx="146">
                  <c:v>0.14043182690930933</c:v>
                </c:pt>
                <c:pt idx="147">
                  <c:v>-0.34881367175352279</c:v>
                </c:pt>
                <c:pt idx="148">
                  <c:v>0.14043182690930933</c:v>
                </c:pt>
                <c:pt idx="149">
                  <c:v>-1.524557089290633</c:v>
                </c:pt>
                <c:pt idx="150">
                  <c:v>-0.35130312687017939</c:v>
                </c:pt>
                <c:pt idx="151">
                  <c:v>-0.46621501595142006</c:v>
                </c:pt>
                <c:pt idx="152">
                  <c:v>0.65424042918826786</c:v>
                </c:pt>
                <c:pt idx="153">
                  <c:v>-1.5758251932559875</c:v>
                </c:pt>
                <c:pt idx="154">
                  <c:v>0.19559938152146908</c:v>
                </c:pt>
                <c:pt idx="155">
                  <c:v>-0.22144206712798375</c:v>
                </c:pt>
                <c:pt idx="156">
                  <c:v>0.49157092388581514</c:v>
                </c:pt>
                <c:pt idx="157">
                  <c:v>-1.5424310800454044</c:v>
                </c:pt>
                <c:pt idx="158">
                  <c:v>-0.15539273456702254</c:v>
                </c:pt>
                <c:pt idx="159">
                  <c:v>-0.2387602475447809</c:v>
                </c:pt>
                <c:pt idx="160">
                  <c:v>1.1025609851277207</c:v>
                </c:pt>
                <c:pt idx="161">
                  <c:v>-0.64874056944415859</c:v>
                </c:pt>
                <c:pt idx="162">
                  <c:v>-1.3182436578507457</c:v>
                </c:pt>
                <c:pt idx="163">
                  <c:v>-0.43415210800583526</c:v>
                </c:pt>
                <c:pt idx="164">
                  <c:v>-5.1769914822504079E-2</c:v>
                </c:pt>
                <c:pt idx="165">
                  <c:v>0.1183772547816104</c:v>
                </c:pt>
                <c:pt idx="166">
                  <c:v>0.99531348484309812</c:v>
                </c:pt>
                <c:pt idx="167">
                  <c:v>0.29762595994198304</c:v>
                </c:pt>
                <c:pt idx="168">
                  <c:v>-0.61744719691448346</c:v>
                </c:pt>
                <c:pt idx="169">
                  <c:v>0.7056294452958406</c:v>
                </c:pt>
                <c:pt idx="170">
                  <c:v>0.18305026967524704</c:v>
                </c:pt>
                <c:pt idx="171">
                  <c:v>-0.78963169590505433</c:v>
                </c:pt>
                <c:pt idx="172">
                  <c:v>-0.81444130771604228</c:v>
                </c:pt>
                <c:pt idx="173">
                  <c:v>0.14043182690930933</c:v>
                </c:pt>
                <c:pt idx="174">
                  <c:v>-0.84586482864677759</c:v>
                </c:pt>
                <c:pt idx="175">
                  <c:v>-0.44179118648471161</c:v>
                </c:pt>
                <c:pt idx="176">
                  <c:v>-0.27805535618599564</c:v>
                </c:pt>
                <c:pt idx="177">
                  <c:v>0.32282269737710945</c:v>
                </c:pt>
                <c:pt idx="178">
                  <c:v>-1.236615552303403</c:v>
                </c:pt>
                <c:pt idx="179">
                  <c:v>0.14043182690930933</c:v>
                </c:pt>
                <c:pt idx="180">
                  <c:v>-0.3293012593638901</c:v>
                </c:pt>
                <c:pt idx="181">
                  <c:v>-1.2192437601873132</c:v>
                </c:pt>
                <c:pt idx="182">
                  <c:v>-0.19178439383735141</c:v>
                </c:pt>
                <c:pt idx="183">
                  <c:v>0.54736652671885533</c:v>
                </c:pt>
                <c:pt idx="184">
                  <c:v>0.76513085439360451</c:v>
                </c:pt>
                <c:pt idx="185">
                  <c:v>-0.67903987485032768</c:v>
                </c:pt>
                <c:pt idx="186">
                  <c:v>0.68366419679070711</c:v>
                </c:pt>
                <c:pt idx="187">
                  <c:v>0.91523876374637469</c:v>
                </c:pt>
                <c:pt idx="188">
                  <c:v>-9.1305208629713211E-2</c:v>
                </c:pt>
                <c:pt idx="189">
                  <c:v>-0.78799096041640471</c:v>
                </c:pt>
                <c:pt idx="190">
                  <c:v>-0.38398632180954845</c:v>
                </c:pt>
                <c:pt idx="191">
                  <c:v>-1.2411728963374866</c:v>
                </c:pt>
                <c:pt idx="192">
                  <c:v>-1.8542648512282249</c:v>
                </c:pt>
                <c:pt idx="193">
                  <c:v>-1.1562084669646362</c:v>
                </c:pt>
                <c:pt idx="194">
                  <c:v>0.10217770044448804</c:v>
                </c:pt>
                <c:pt idx="195">
                  <c:v>0.20931695472605588</c:v>
                </c:pt>
                <c:pt idx="196">
                  <c:v>7.4187414228005941E-2</c:v>
                </c:pt>
                <c:pt idx="197">
                  <c:v>-1.2489713774969147</c:v>
                </c:pt>
                <c:pt idx="198">
                  <c:v>1.2985523530109897</c:v>
                </c:pt>
                <c:pt idx="199">
                  <c:v>0.14043182690930933</c:v>
                </c:pt>
                <c:pt idx="200">
                  <c:v>0.74679912539756621</c:v>
                </c:pt>
                <c:pt idx="201">
                  <c:v>0.94411901887391547</c:v>
                </c:pt>
                <c:pt idx="202">
                  <c:v>-1.2403950209520476</c:v>
                </c:pt>
                <c:pt idx="203">
                  <c:v>-1.791781565659136</c:v>
                </c:pt>
                <c:pt idx="204">
                  <c:v>-0.47698399934149238</c:v>
                </c:pt>
                <c:pt idx="205">
                  <c:v>-0.87278472856462797</c:v>
                </c:pt>
                <c:pt idx="206">
                  <c:v>0.88529360021578618</c:v>
                </c:pt>
                <c:pt idx="207">
                  <c:v>-2.7378879033634531</c:v>
                </c:pt>
                <c:pt idx="208">
                  <c:v>3.6262638187537527E-2</c:v>
                </c:pt>
                <c:pt idx="209">
                  <c:v>-0.88430582477517761</c:v>
                </c:pt>
                <c:pt idx="210">
                  <c:v>-1.2363106550443845</c:v>
                </c:pt>
                <c:pt idx="211">
                  <c:v>0.89955040466488245</c:v>
                </c:pt>
                <c:pt idx="212">
                  <c:v>0.26447927652852404</c:v>
                </c:pt>
                <c:pt idx="213">
                  <c:v>-0.89489589282343651</c:v>
                </c:pt>
                <c:pt idx="214">
                  <c:v>1.5589180871358643</c:v>
                </c:pt>
                <c:pt idx="215">
                  <c:v>-1.4824460623966969</c:v>
                </c:pt>
                <c:pt idx="216">
                  <c:v>-1.7941650716441886</c:v>
                </c:pt>
                <c:pt idx="217">
                  <c:v>-0.17948406745668161</c:v>
                </c:pt>
                <c:pt idx="218">
                  <c:v>0.70419493512444375</c:v>
                </c:pt>
                <c:pt idx="219">
                  <c:v>0.14043182690930933</c:v>
                </c:pt>
                <c:pt idx="220">
                  <c:v>1.7635031615604802E-2</c:v>
                </c:pt>
                <c:pt idx="221">
                  <c:v>2.9561069381880531</c:v>
                </c:pt>
                <c:pt idx="222">
                  <c:v>0.14043182690930933</c:v>
                </c:pt>
                <c:pt idx="223">
                  <c:v>0.60981331716751452</c:v>
                </c:pt>
                <c:pt idx="224">
                  <c:v>1.6508573420864789</c:v>
                </c:pt>
                <c:pt idx="225">
                  <c:v>1.2351517316666587</c:v>
                </c:pt>
                <c:pt idx="226">
                  <c:v>8.740804466977796E-2</c:v>
                </c:pt>
                <c:pt idx="227">
                  <c:v>0.79821658655827166</c:v>
                </c:pt>
                <c:pt idx="228">
                  <c:v>0.58747663455645016</c:v>
                </c:pt>
                <c:pt idx="229">
                  <c:v>-0.69585902673106037</c:v>
                </c:pt>
                <c:pt idx="230">
                  <c:v>0.47847029850837852</c:v>
                </c:pt>
                <c:pt idx="231">
                  <c:v>1.2356827889631459</c:v>
                </c:pt>
                <c:pt idx="232">
                  <c:v>0.14043182690930933</c:v>
                </c:pt>
                <c:pt idx="233">
                  <c:v>1.7971652371893827</c:v>
                </c:pt>
                <c:pt idx="234">
                  <c:v>-1.0076489890461349</c:v>
                </c:pt>
                <c:pt idx="235">
                  <c:v>0.24707169980980329</c:v>
                </c:pt>
                <c:pt idx="236">
                  <c:v>-0.88296058702497882</c:v>
                </c:pt>
                <c:pt idx="237">
                  <c:v>-1.0452811510915399</c:v>
                </c:pt>
                <c:pt idx="238">
                  <c:v>-0.64153872251745492</c:v>
                </c:pt>
                <c:pt idx="239">
                  <c:v>0.46957267811519798</c:v>
                </c:pt>
                <c:pt idx="240">
                  <c:v>-0.3293012593638901</c:v>
                </c:pt>
                <c:pt idx="241">
                  <c:v>-0.20515331304902149</c:v>
                </c:pt>
                <c:pt idx="242">
                  <c:v>1.4597351064552682</c:v>
                </c:pt>
                <c:pt idx="243">
                  <c:v>0.14043182690930933</c:v>
                </c:pt>
                <c:pt idx="244">
                  <c:v>-0.35723403278989396</c:v>
                </c:pt>
                <c:pt idx="245">
                  <c:v>0.31488774132233882</c:v>
                </c:pt>
                <c:pt idx="246">
                  <c:v>-0.11705692200428928</c:v>
                </c:pt>
                <c:pt idx="247">
                  <c:v>-1.4114029426545722</c:v>
                </c:pt>
                <c:pt idx="248">
                  <c:v>-0.58921854591258493</c:v>
                </c:pt>
                <c:pt idx="249">
                  <c:v>-0.27000607558337947</c:v>
                </c:pt>
                <c:pt idx="250">
                  <c:v>-1.6318274221173203</c:v>
                </c:pt>
                <c:pt idx="251">
                  <c:v>1.3141637284001666</c:v>
                </c:pt>
                <c:pt idx="252">
                  <c:v>-1.6338874106990926</c:v>
                </c:pt>
                <c:pt idx="253">
                  <c:v>9.6190042351887405E-3</c:v>
                </c:pt>
                <c:pt idx="254">
                  <c:v>-1.2684659418233271</c:v>
                </c:pt>
                <c:pt idx="255">
                  <c:v>-0.4755086577711381</c:v>
                </c:pt>
                <c:pt idx="256">
                  <c:v>0.67790289718708974</c:v>
                </c:pt>
                <c:pt idx="257">
                  <c:v>7.9013036519951604E-2</c:v>
                </c:pt>
                <c:pt idx="258">
                  <c:v>-0.68044397807606793</c:v>
                </c:pt>
                <c:pt idx="259">
                  <c:v>0.98502287719427795</c:v>
                </c:pt>
                <c:pt idx="260">
                  <c:v>0.51230900480499419</c:v>
                </c:pt>
                <c:pt idx="261">
                  <c:v>0.43275318570249849</c:v>
                </c:pt>
                <c:pt idx="262">
                  <c:v>-0.80252335575991574</c:v>
                </c:pt>
                <c:pt idx="263">
                  <c:v>3.0672481388866575</c:v>
                </c:pt>
                <c:pt idx="264">
                  <c:v>-1.268566438518981</c:v>
                </c:pt>
                <c:pt idx="265">
                  <c:v>1.3725071492487519</c:v>
                </c:pt>
                <c:pt idx="266">
                  <c:v>-1.8985690273656253</c:v>
                </c:pt>
                <c:pt idx="267">
                  <c:v>1.3725071492487519</c:v>
                </c:pt>
                <c:pt idx="268">
                  <c:v>-0.98141411571115877</c:v>
                </c:pt>
                <c:pt idx="269">
                  <c:v>0.14043182690930933</c:v>
                </c:pt>
                <c:pt idx="270">
                  <c:v>1.4218909650695952</c:v>
                </c:pt>
                <c:pt idx="271">
                  <c:v>-0.49731033711186562</c:v>
                </c:pt>
                <c:pt idx="272">
                  <c:v>-0.41467323519763172</c:v>
                </c:pt>
                <c:pt idx="273">
                  <c:v>0.86645151332566828</c:v>
                </c:pt>
                <c:pt idx="274">
                  <c:v>0.24152564609030941</c:v>
                </c:pt>
                <c:pt idx="275">
                  <c:v>0.96206924675606331</c:v>
                </c:pt>
                <c:pt idx="276">
                  <c:v>-8.7615205115579214E-2</c:v>
                </c:pt>
                <c:pt idx="277">
                  <c:v>-0.54687569404106129</c:v>
                </c:pt>
                <c:pt idx="278">
                  <c:v>0.93250170719810044</c:v>
                </c:pt>
                <c:pt idx="279">
                  <c:v>1.8982590563703814</c:v>
                </c:pt>
                <c:pt idx="280">
                  <c:v>0.53077394919651411</c:v>
                </c:pt>
                <c:pt idx="281">
                  <c:v>1.1534663926843503</c:v>
                </c:pt>
                <c:pt idx="282">
                  <c:v>0.50606483408118064</c:v>
                </c:pt>
                <c:pt idx="283">
                  <c:v>-1.9294490068964147</c:v>
                </c:pt>
                <c:pt idx="284">
                  <c:v>0.19817788009503873</c:v>
                </c:pt>
                <c:pt idx="285">
                  <c:v>0.97521200593026469</c:v>
                </c:pt>
                <c:pt idx="286">
                  <c:v>-0.27901229495814001</c:v>
                </c:pt>
                <c:pt idx="287">
                  <c:v>0.54377701990037497</c:v>
                </c:pt>
                <c:pt idx="288">
                  <c:v>1.6087619677986256</c:v>
                </c:pt>
                <c:pt idx="289">
                  <c:v>0.14043182690930933</c:v>
                </c:pt>
                <c:pt idx="290">
                  <c:v>0.32282269737710945</c:v>
                </c:pt>
                <c:pt idx="291">
                  <c:v>1.8083922949785971</c:v>
                </c:pt>
                <c:pt idx="292">
                  <c:v>1.2165668226406738</c:v>
                </c:pt>
                <c:pt idx="293">
                  <c:v>-0.78740151405576164</c:v>
                </c:pt>
                <c:pt idx="294">
                  <c:v>-0.3293012593638901</c:v>
                </c:pt>
                <c:pt idx="295">
                  <c:v>1.5913901756825359</c:v>
                </c:pt>
                <c:pt idx="296">
                  <c:v>0.61365392330533519</c:v>
                </c:pt>
                <c:pt idx="297">
                  <c:v>0.14043182690930933</c:v>
                </c:pt>
                <c:pt idx="298">
                  <c:v>0.47776146094777117</c:v>
                </c:pt>
                <c:pt idx="299">
                  <c:v>-0.5047565087754734</c:v>
                </c:pt>
                <c:pt idx="300">
                  <c:v>-1.2019255797705164</c:v>
                </c:pt>
                <c:pt idx="301">
                  <c:v>-5.912419675265404E-2</c:v>
                </c:pt>
                <c:pt idx="302">
                  <c:v>-5.9581934993921122E-2</c:v>
                </c:pt>
                <c:pt idx="303">
                  <c:v>-0.52931502126712038</c:v>
                </c:pt>
                <c:pt idx="304">
                  <c:v>-0.99894761084466599</c:v>
                </c:pt>
                <c:pt idx="305">
                  <c:v>-0.6718001844606899</c:v>
                </c:pt>
                <c:pt idx="306">
                  <c:v>-0.27347721147771809</c:v>
                </c:pt>
                <c:pt idx="307">
                  <c:v>0.13366645385440351</c:v>
                </c:pt>
                <c:pt idx="308">
                  <c:v>-1.5389898619968228</c:v>
                </c:pt>
                <c:pt idx="309">
                  <c:v>-1.886104326594803</c:v>
                </c:pt>
                <c:pt idx="310">
                  <c:v>0.22765978411582427</c:v>
                </c:pt>
                <c:pt idx="311">
                  <c:v>-2.3021700272213216E-2</c:v>
                </c:pt>
                <c:pt idx="312">
                  <c:v>0.55780836427590585</c:v>
                </c:pt>
                <c:pt idx="313">
                  <c:v>1.392555016462292</c:v>
                </c:pt>
                <c:pt idx="314">
                  <c:v>0.52964107062402499</c:v>
                </c:pt>
                <c:pt idx="315">
                  <c:v>1.6450845174485096</c:v>
                </c:pt>
                <c:pt idx="316">
                  <c:v>-0.99894761084466599</c:v>
                </c:pt>
                <c:pt idx="317">
                  <c:v>0.57089497118745514</c:v>
                </c:pt>
                <c:pt idx="318">
                  <c:v>0.27774769904454039</c:v>
                </c:pt>
                <c:pt idx="319">
                  <c:v>1.2593783554992388</c:v>
                </c:pt>
                <c:pt idx="320">
                  <c:v>0.34270095827455199</c:v>
                </c:pt>
                <c:pt idx="321">
                  <c:v>0.61748597565769003</c:v>
                </c:pt>
                <c:pt idx="322">
                  <c:v>1.9034892986775127</c:v>
                </c:pt>
                <c:pt idx="323">
                  <c:v>0.34878246681795322</c:v>
                </c:pt>
                <c:pt idx="324">
                  <c:v>-1.8224495658496582</c:v>
                </c:pt>
                <c:pt idx="325">
                  <c:v>-0.15494584164651434</c:v>
                </c:pt>
                <c:pt idx="326">
                  <c:v>-1.4326344134334823</c:v>
                </c:pt>
                <c:pt idx="327">
                  <c:v>0.74748078531773998</c:v>
                </c:pt>
                <c:pt idx="328">
                  <c:v>-0.57557069024642349</c:v>
                </c:pt>
                <c:pt idx="329">
                  <c:v>0.10576720726296779</c:v>
                </c:pt>
                <c:pt idx="330">
                  <c:v>-0.86809000991399188</c:v>
                </c:pt>
                <c:pt idx="331">
                  <c:v>1.5840752791241288</c:v>
                </c:pt>
                <c:pt idx="332">
                  <c:v>-1.2964992119449856</c:v>
                </c:pt>
                <c:pt idx="333">
                  <c:v>-0.20500633216100725</c:v>
                </c:pt>
                <c:pt idx="334">
                  <c:v>0.10448603992057975</c:v>
                </c:pt>
                <c:pt idx="335">
                  <c:v>-0.50112324522309459</c:v>
                </c:pt>
                <c:pt idx="336">
                  <c:v>0.86236506374437316</c:v>
                </c:pt>
                <c:pt idx="337">
                  <c:v>1.4868084396969765</c:v>
                </c:pt>
                <c:pt idx="338">
                  <c:v>2.4748769465194789</c:v>
                </c:pt>
                <c:pt idx="339">
                  <c:v>1.1367205420493331</c:v>
                </c:pt>
                <c:pt idx="340">
                  <c:v>0.48895399624982555</c:v>
                </c:pt>
                <c:pt idx="341">
                  <c:v>0.2609069642249367</c:v>
                </c:pt>
                <c:pt idx="342">
                  <c:v>0.38201738446196648</c:v>
                </c:pt>
                <c:pt idx="343">
                  <c:v>-1.2914195722615418</c:v>
                </c:pt>
                <c:pt idx="344">
                  <c:v>0.36497565625105488</c:v>
                </c:pt>
                <c:pt idx="345">
                  <c:v>0.42042275523568728</c:v>
                </c:pt>
                <c:pt idx="346">
                  <c:v>0.97022425598027895</c:v>
                </c:pt>
                <c:pt idx="347">
                  <c:v>-0.14968086117784413</c:v>
                </c:pt>
                <c:pt idx="348">
                  <c:v>-0.48827301550148361</c:v>
                </c:pt>
                <c:pt idx="349">
                  <c:v>1.327725554427104</c:v>
                </c:pt>
                <c:pt idx="350">
                  <c:v>1.210595946633473</c:v>
                </c:pt>
                <c:pt idx="351">
                  <c:v>2.2813725263020221</c:v>
                </c:pt>
                <c:pt idx="352">
                  <c:v>2.277839418519982</c:v>
                </c:pt>
                <c:pt idx="353">
                  <c:v>0.92524975434336376</c:v>
                </c:pt>
                <c:pt idx="354">
                  <c:v>0.20560752584191339</c:v>
                </c:pt>
                <c:pt idx="355">
                  <c:v>0.31488774132233882</c:v>
                </c:pt>
                <c:pt idx="356">
                  <c:v>1.0654343843989358E-2</c:v>
                </c:pt>
                <c:pt idx="357">
                  <c:v>0.14043182690930933</c:v>
                </c:pt>
                <c:pt idx="358">
                  <c:v>0.8412180842100262</c:v>
                </c:pt>
                <c:pt idx="359">
                  <c:v>8.6994663007466971E-2</c:v>
                </c:pt>
                <c:pt idx="360">
                  <c:v>0.66927062860606457</c:v>
                </c:pt>
                <c:pt idx="361">
                  <c:v>0.86327272901708485</c:v>
                </c:pt>
                <c:pt idx="362">
                  <c:v>1.0078950146292498</c:v>
                </c:pt>
                <c:pt idx="363">
                  <c:v>-0.66506031649628572</c:v>
                </c:pt>
                <c:pt idx="364">
                  <c:v>2.2527390892634327</c:v>
                </c:pt>
                <c:pt idx="365">
                  <c:v>0.6202574694620997</c:v>
                </c:pt>
                <c:pt idx="366">
                  <c:v>0.14043182690930933</c:v>
                </c:pt>
                <c:pt idx="367">
                  <c:v>1.0070437483929784</c:v>
                </c:pt>
                <c:pt idx="368">
                  <c:v>0.23087234203276466</c:v>
                </c:pt>
                <c:pt idx="369">
                  <c:v>0.63245113619336535</c:v>
                </c:pt>
                <c:pt idx="370">
                  <c:v>-0.67111303665785305</c:v>
                </c:pt>
                <c:pt idx="371">
                  <c:v>-0.32920076266823606</c:v>
                </c:pt>
                <c:pt idx="372">
                  <c:v>-2.2637305968651833</c:v>
                </c:pt>
                <c:pt idx="373">
                  <c:v>-0.81407545920823299</c:v>
                </c:pt>
                <c:pt idx="374">
                  <c:v>0.14043182690930933</c:v>
                </c:pt>
                <c:pt idx="375">
                  <c:v>-0.58260206954555849</c:v>
                </c:pt>
                <c:pt idx="376">
                  <c:v>0.14043182690930933</c:v>
                </c:pt>
                <c:pt idx="377">
                  <c:v>-0.36051039572197419</c:v>
                </c:pt>
                <c:pt idx="378">
                  <c:v>0.74360692595771927</c:v>
                </c:pt>
                <c:pt idx="379">
                  <c:v>0.52828194747159318</c:v>
                </c:pt>
                <c:pt idx="380">
                  <c:v>0.14043182690930933</c:v>
                </c:pt>
                <c:pt idx="381">
                  <c:v>-1.3789857112355317</c:v>
                </c:pt>
                <c:pt idx="382">
                  <c:v>-0.24207330215737538</c:v>
                </c:pt>
                <c:pt idx="383">
                  <c:v>-3.8735385247820595E-2</c:v>
                </c:pt>
                <c:pt idx="384">
                  <c:v>0.96489351697749459</c:v>
                </c:pt>
                <c:pt idx="385">
                  <c:v>0.19962651399416595</c:v>
                </c:pt>
                <c:pt idx="386">
                  <c:v>-1.0315751029213069</c:v>
                </c:pt>
                <c:pt idx="387">
                  <c:v>0.50589522776508278</c:v>
                </c:pt>
                <c:pt idx="388">
                  <c:v>-0.79893384894143538</c:v>
                </c:pt>
                <c:pt idx="389">
                  <c:v>1.3728729977565621</c:v>
                </c:pt>
                <c:pt idx="390">
                  <c:v>0.14043182690930933</c:v>
                </c:pt>
                <c:pt idx="391">
                  <c:v>-2.7761661415659091</c:v>
                </c:pt>
                <c:pt idx="392">
                  <c:v>-0.65460512616763045</c:v>
                </c:pt>
                <c:pt idx="393">
                  <c:v>0.14043182690930933</c:v>
                </c:pt>
                <c:pt idx="394">
                  <c:v>-0.32940175605954369</c:v>
                </c:pt>
                <c:pt idx="395">
                  <c:v>0.14043182690930933</c:v>
                </c:pt>
                <c:pt idx="396">
                  <c:v>0.14043182690930933</c:v>
                </c:pt>
                <c:pt idx="397">
                  <c:v>-0.59234822871654891</c:v>
                </c:pt>
                <c:pt idx="398">
                  <c:v>0.67790289718708974</c:v>
                </c:pt>
                <c:pt idx="399">
                  <c:v>0.14043182690930933</c:v>
                </c:pt>
                <c:pt idx="400">
                  <c:v>0.34274238840780175</c:v>
                </c:pt>
                <c:pt idx="401">
                  <c:v>0.82946241459687076</c:v>
                </c:pt>
                <c:pt idx="402">
                  <c:v>0.29250144625645225</c:v>
                </c:pt>
                <c:pt idx="403">
                  <c:v>0.56852098754166469</c:v>
                </c:pt>
                <c:pt idx="404">
                  <c:v>4.0344257077418117E-3</c:v>
                </c:pt>
                <c:pt idx="405">
                  <c:v>-0.41496911277352616</c:v>
                </c:pt>
                <c:pt idx="406">
                  <c:v>-0.68595308504207653</c:v>
                </c:pt>
                <c:pt idx="407">
                  <c:v>-7.1976471235770112E-2</c:v>
                </c:pt>
                <c:pt idx="408">
                  <c:v>-0.32920076266823606</c:v>
                </c:pt>
                <c:pt idx="409">
                  <c:v>0.71098862935175711</c:v>
                </c:pt>
                <c:pt idx="410">
                  <c:v>-0.99550639279608422</c:v>
                </c:pt>
                <c:pt idx="411">
                  <c:v>0.98484088749538179</c:v>
                </c:pt>
                <c:pt idx="412">
                  <c:v>0.9617677566691013</c:v>
                </c:pt>
                <c:pt idx="413">
                  <c:v>-0.357334529485548</c:v>
                </c:pt>
                <c:pt idx="414">
                  <c:v>-0.15224112789887417</c:v>
                </c:pt>
                <c:pt idx="415">
                  <c:v>-1.7071381078289816</c:v>
                </c:pt>
                <c:pt idx="416">
                  <c:v>0.14043182690930933</c:v>
                </c:pt>
                <c:pt idx="417">
                  <c:v>0.59152620621684615</c:v>
                </c:pt>
                <c:pt idx="418">
                  <c:v>0.73709758427194649</c:v>
                </c:pt>
                <c:pt idx="419">
                  <c:v>0.63960734355204518</c:v>
                </c:pt>
                <c:pt idx="420">
                  <c:v>-1.518237895675409</c:v>
                </c:pt>
                <c:pt idx="421">
                  <c:v>-0.553442973157935</c:v>
                </c:pt>
                <c:pt idx="422">
                  <c:v>0.50589522776508278</c:v>
                </c:pt>
                <c:pt idx="423">
                  <c:v>0.5778086330122596</c:v>
                </c:pt>
                <c:pt idx="424">
                  <c:v>-0.79893384894143538</c:v>
                </c:pt>
                <c:pt idx="425">
                  <c:v>-1.0833512978297499</c:v>
                </c:pt>
                <c:pt idx="426">
                  <c:v>-1.0268803842706702</c:v>
                </c:pt>
                <c:pt idx="427">
                  <c:v>0.85059222652927058</c:v>
                </c:pt>
                <c:pt idx="428">
                  <c:v>2.2189433627610604E-2</c:v>
                </c:pt>
                <c:pt idx="429">
                  <c:v>0.96196875006040961</c:v>
                </c:pt>
                <c:pt idx="430">
                  <c:v>0.88092279809294982</c:v>
                </c:pt>
                <c:pt idx="431">
                  <c:v>-0.56486357267283072</c:v>
                </c:pt>
                <c:pt idx="432">
                  <c:v>0.23644600640686589</c:v>
                </c:pt>
                <c:pt idx="433">
                  <c:v>-0.4870285295199106</c:v>
                </c:pt>
                <c:pt idx="434">
                  <c:v>-8.7615205115579214E-2</c:v>
                </c:pt>
                <c:pt idx="435">
                  <c:v>-8.2457014450970798E-2</c:v>
                </c:pt>
                <c:pt idx="436">
                  <c:v>0.14043182690930933</c:v>
                </c:pt>
                <c:pt idx="437">
                  <c:v>-0.58538156151043697</c:v>
                </c:pt>
                <c:pt idx="438">
                  <c:v>0.12990437243396363</c:v>
                </c:pt>
                <c:pt idx="439">
                  <c:v>-6.3271938508054987E-2</c:v>
                </c:pt>
                <c:pt idx="440">
                  <c:v>-1.1923079951592142</c:v>
                </c:pt>
                <c:pt idx="441">
                  <c:v>0.62132606140935376</c:v>
                </c:pt>
                <c:pt idx="442">
                  <c:v>0.1218042203373768</c:v>
                </c:pt>
                <c:pt idx="443">
                  <c:v>-0.4368903485880441</c:v>
                </c:pt>
                <c:pt idx="444">
                  <c:v>-1.2035555947028784</c:v>
                </c:pt>
                <c:pt idx="445">
                  <c:v>1.7414801980599564</c:v>
                </c:pt>
                <c:pt idx="446">
                  <c:v>1.0228609125956709</c:v>
                </c:pt>
                <c:pt idx="447">
                  <c:v>1.2124914734531087</c:v>
                </c:pt>
                <c:pt idx="448">
                  <c:v>-1.0779756848248783</c:v>
                </c:pt>
                <c:pt idx="449">
                  <c:v>0.14043182690930933</c:v>
                </c:pt>
                <c:pt idx="450">
                  <c:v>0.18159444195765073</c:v>
                </c:pt>
                <c:pt idx="451">
                  <c:v>-0.24197280546172131</c:v>
                </c:pt>
                <c:pt idx="452">
                  <c:v>1.1809522731898459</c:v>
                </c:pt>
                <c:pt idx="453">
                  <c:v>1.5984508183953536</c:v>
                </c:pt>
                <c:pt idx="454">
                  <c:v>0.92243364249358428</c:v>
                </c:pt>
                <c:pt idx="455">
                  <c:v>-1.4935381010030981</c:v>
                </c:pt>
                <c:pt idx="456">
                  <c:v>0.96669114819823965</c:v>
                </c:pt>
                <c:pt idx="457">
                  <c:v>-2.2905606093217643</c:v>
                </c:pt>
                <c:pt idx="458">
                  <c:v>0.14043182690930933</c:v>
                </c:pt>
                <c:pt idx="459">
                  <c:v>0.47485247051749108</c:v>
                </c:pt>
                <c:pt idx="460">
                  <c:v>0.14043182690930933</c:v>
                </c:pt>
                <c:pt idx="461">
                  <c:v>0.33134355510913449</c:v>
                </c:pt>
                <c:pt idx="462">
                  <c:v>0.7639699241223491</c:v>
                </c:pt>
                <c:pt idx="463">
                  <c:v>0.14043182690930933</c:v>
                </c:pt>
                <c:pt idx="464">
                  <c:v>0.14043182690930933</c:v>
                </c:pt>
                <c:pt idx="465">
                  <c:v>0.28685447120068075</c:v>
                </c:pt>
                <c:pt idx="466">
                  <c:v>2.356353142718318</c:v>
                </c:pt>
                <c:pt idx="467">
                  <c:v>0.68495333626436283</c:v>
                </c:pt>
                <c:pt idx="468">
                  <c:v>1.3950023377821854</c:v>
                </c:pt>
                <c:pt idx="469">
                  <c:v>-0.32422161968044638</c:v>
                </c:pt>
                <c:pt idx="470">
                  <c:v>1.0880897003604386</c:v>
                </c:pt>
                <c:pt idx="471">
                  <c:v>0.22765978411582427</c:v>
                </c:pt>
                <c:pt idx="472">
                  <c:v>0.14043182690930933</c:v>
                </c:pt>
                <c:pt idx="473">
                  <c:v>0.43913057182179427</c:v>
                </c:pt>
                <c:pt idx="474">
                  <c:v>-1.1211390790911073</c:v>
                </c:pt>
                <c:pt idx="475">
                  <c:v>0.51998114290901321</c:v>
                </c:pt>
                <c:pt idx="476">
                  <c:v>1.5557492859528241</c:v>
                </c:pt>
                <c:pt idx="477">
                  <c:v>0.14749087294877844</c:v>
                </c:pt>
                <c:pt idx="478">
                  <c:v>-1.4965129738482164</c:v>
                </c:pt>
                <c:pt idx="479">
                  <c:v>1.2493109658658084</c:v>
                </c:pt>
                <c:pt idx="480">
                  <c:v>-1.4336845872878128</c:v>
                </c:pt>
                <c:pt idx="481">
                  <c:v>0.79103358399654033</c:v>
                </c:pt>
                <c:pt idx="482">
                  <c:v>7.1130390984545114E-2</c:v>
                </c:pt>
                <c:pt idx="483">
                  <c:v>1.7585507146527006</c:v>
                </c:pt>
                <c:pt idx="484">
                  <c:v>-0.34324861434161802</c:v>
                </c:pt>
                <c:pt idx="485">
                  <c:v>0.22765978411582427</c:v>
                </c:pt>
                <c:pt idx="486">
                  <c:v>-1.7198761325432279</c:v>
                </c:pt>
                <c:pt idx="487">
                  <c:v>-1.1167711232448165</c:v>
                </c:pt>
                <c:pt idx="488">
                  <c:v>-0.3293012593638901</c:v>
                </c:pt>
                <c:pt idx="489">
                  <c:v>0.14033133021365554</c:v>
                </c:pt>
                <c:pt idx="490">
                  <c:v>-0.24197280546172131</c:v>
                </c:pt>
                <c:pt idx="491">
                  <c:v>0.14043182690930933</c:v>
                </c:pt>
                <c:pt idx="492">
                  <c:v>-1.5194774496071897</c:v>
                </c:pt>
                <c:pt idx="493">
                  <c:v>-1.0157883456642702</c:v>
                </c:pt>
                <c:pt idx="494">
                  <c:v>0.32698701822597481</c:v>
                </c:pt>
                <c:pt idx="495">
                  <c:v>-1.1910264166931255</c:v>
                </c:pt>
                <c:pt idx="496">
                  <c:v>0.14043182690930933</c:v>
                </c:pt>
                <c:pt idx="497">
                  <c:v>-1.5557076609330727</c:v>
                </c:pt>
                <c:pt idx="498">
                  <c:v>0.50840368657415058</c:v>
                </c:pt>
                <c:pt idx="499">
                  <c:v>0.14043182690930933</c:v>
                </c:pt>
                <c:pt idx="500">
                  <c:v>0.49243665717851753</c:v>
                </c:pt>
                <c:pt idx="501">
                  <c:v>-0.69476466021966365</c:v>
                </c:pt>
                <c:pt idx="502">
                  <c:v>-0.72013735316502236</c:v>
                </c:pt>
                <c:pt idx="503">
                  <c:v>6.5925315323576192E-2</c:v>
                </c:pt>
                <c:pt idx="504">
                  <c:v>-0.28317961391480928</c:v>
                </c:pt>
                <c:pt idx="505">
                  <c:v>-1.2684659418233271</c:v>
                </c:pt>
                <c:pt idx="506">
                  <c:v>0.50589522776508278</c:v>
                </c:pt>
                <c:pt idx="507">
                  <c:v>-0.62546322429489953</c:v>
                </c:pt>
                <c:pt idx="508">
                  <c:v>-1.0250352482186562</c:v>
                </c:pt>
                <c:pt idx="509">
                  <c:v>-1.2684659418233271</c:v>
                </c:pt>
                <c:pt idx="510">
                  <c:v>1.4320676848414173</c:v>
                </c:pt>
                <c:pt idx="511">
                  <c:v>0.46747875659763183</c:v>
                </c:pt>
                <c:pt idx="512">
                  <c:v>1.4147410837028087</c:v>
                </c:pt>
                <c:pt idx="513">
                  <c:v>-0.15456056776869592</c:v>
                </c:pt>
                <c:pt idx="514">
                  <c:v>-1.1798786806141828</c:v>
                </c:pt>
                <c:pt idx="515">
                  <c:v>-0.23859064122868304</c:v>
                </c:pt>
                <c:pt idx="516">
                  <c:v>0.9296896660866435</c:v>
                </c:pt>
                <c:pt idx="517">
                  <c:v>-0.3293012593638901</c:v>
                </c:pt>
                <c:pt idx="518">
                  <c:v>-0.45714718132416027</c:v>
                </c:pt>
                <c:pt idx="519">
                  <c:v>-5.0187371837925494E-2</c:v>
                </c:pt>
                <c:pt idx="520">
                  <c:v>0.86274201264591266</c:v>
                </c:pt>
                <c:pt idx="521">
                  <c:v>0.14043182690930933</c:v>
                </c:pt>
                <c:pt idx="522">
                  <c:v>0.11239855678765152</c:v>
                </c:pt>
                <c:pt idx="523">
                  <c:v>-0.32920076266823606</c:v>
                </c:pt>
                <c:pt idx="524">
                  <c:v>-0.41418781746917044</c:v>
                </c:pt>
                <c:pt idx="525">
                  <c:v>0.56440825492976643</c:v>
                </c:pt>
                <c:pt idx="526">
                  <c:v>1.135673894932822</c:v>
                </c:pt>
                <c:pt idx="527">
                  <c:v>-0.518206403567255</c:v>
                </c:pt>
                <c:pt idx="528">
                  <c:v>0.22765978411582427</c:v>
                </c:pt>
                <c:pt idx="529">
                  <c:v>0.11737769977544089</c:v>
                </c:pt>
                <c:pt idx="530">
                  <c:v>-1.0142150706936626</c:v>
                </c:pt>
                <c:pt idx="531">
                  <c:v>-1.0324263691575779</c:v>
                </c:pt>
                <c:pt idx="532">
                  <c:v>-0.12543941266478095</c:v>
                </c:pt>
                <c:pt idx="533">
                  <c:v>-1.4965129738482164</c:v>
                </c:pt>
                <c:pt idx="534">
                  <c:v>-1.2130617549482581</c:v>
                </c:pt>
                <c:pt idx="535">
                  <c:v>-1.0661968104580848</c:v>
                </c:pt>
                <c:pt idx="536">
                  <c:v>-1.8365520600870535</c:v>
                </c:pt>
                <c:pt idx="537">
                  <c:v>-1.7816440114967333</c:v>
                </c:pt>
                <c:pt idx="538">
                  <c:v>-0.17956556045992431</c:v>
                </c:pt>
                <c:pt idx="539">
                  <c:v>-0.26603164773209198</c:v>
                </c:pt>
                <c:pt idx="540">
                  <c:v>-0.46271829908999679</c:v>
                </c:pt>
                <c:pt idx="541">
                  <c:v>-1.1088925662264855</c:v>
                </c:pt>
                <c:pt idx="542">
                  <c:v>0.67482752764631815</c:v>
                </c:pt>
                <c:pt idx="543">
                  <c:v>0.14043182690930933</c:v>
                </c:pt>
                <c:pt idx="544">
                  <c:v>-0.11792535584250674</c:v>
                </c:pt>
                <c:pt idx="545">
                  <c:v>0.15350486854508535</c:v>
                </c:pt>
                <c:pt idx="546">
                  <c:v>0.14043182690930933</c:v>
                </c:pt>
                <c:pt idx="547">
                  <c:v>-1.583964363633737</c:v>
                </c:pt>
                <c:pt idx="548">
                  <c:v>0.21051121001512518</c:v>
                </c:pt>
                <c:pt idx="549">
                  <c:v>0.47245789958542161</c:v>
                </c:pt>
                <c:pt idx="550">
                  <c:v>0.44687014699632416</c:v>
                </c:pt>
                <c:pt idx="551">
                  <c:v>-0.61175423113956218</c:v>
                </c:pt>
                <c:pt idx="552">
                  <c:v>-0.64928754633939323</c:v>
                </c:pt>
                <c:pt idx="553">
                  <c:v>-0.820269183078699</c:v>
                </c:pt>
                <c:pt idx="554">
                  <c:v>0.67257215818430605</c:v>
                </c:pt>
                <c:pt idx="555">
                  <c:v>0.8699289984141404</c:v>
                </c:pt>
                <c:pt idx="556">
                  <c:v>1.259536436780982</c:v>
                </c:pt>
                <c:pt idx="557">
                  <c:v>0.21870017908808223</c:v>
                </c:pt>
                <c:pt idx="558">
                  <c:v>1.2167889565207253</c:v>
                </c:pt>
                <c:pt idx="559">
                  <c:v>-0.68163823336513762</c:v>
                </c:pt>
                <c:pt idx="560">
                  <c:v>-0.46663433787712871</c:v>
                </c:pt>
                <c:pt idx="561">
                  <c:v>-0.64206162144228862</c:v>
                </c:pt>
                <c:pt idx="562">
                  <c:v>-0.14691038889608976</c:v>
                </c:pt>
                <c:pt idx="563">
                  <c:v>-0.23090970256541021</c:v>
                </c:pt>
                <c:pt idx="564">
                  <c:v>0.47653282413236325</c:v>
                </c:pt>
                <c:pt idx="565">
                  <c:v>-0.79485892439449402</c:v>
                </c:pt>
                <c:pt idx="566">
                  <c:v>-1.5499026045955564</c:v>
                </c:pt>
                <c:pt idx="567">
                  <c:v>1.8054545167176093</c:v>
                </c:pt>
                <c:pt idx="568">
                  <c:v>2.65602357504463E-2</c:v>
                </c:pt>
                <c:pt idx="569">
                  <c:v>-0.51499433912352488</c:v>
                </c:pt>
                <c:pt idx="570">
                  <c:v>-0.3293012593638901</c:v>
                </c:pt>
                <c:pt idx="571">
                  <c:v>1.7867820361435889</c:v>
                </c:pt>
                <c:pt idx="572">
                  <c:v>-0.3293012593638901</c:v>
                </c:pt>
                <c:pt idx="573">
                  <c:v>0.14043182690930933</c:v>
                </c:pt>
                <c:pt idx="574">
                  <c:v>0.14043182690930933</c:v>
                </c:pt>
                <c:pt idx="575">
                  <c:v>-0.47718097689508232</c:v>
                </c:pt>
                <c:pt idx="576">
                  <c:v>-0.98132471940923616</c:v>
                </c:pt>
                <c:pt idx="577">
                  <c:v>-1.6043721660841226</c:v>
                </c:pt>
                <c:pt idx="578">
                  <c:v>-0.72279793034132189</c:v>
                </c:pt>
                <c:pt idx="579">
                  <c:v>-0.44917328774050946</c:v>
                </c:pt>
                <c:pt idx="580">
                  <c:v>0.63833537168033527</c:v>
                </c:pt>
                <c:pt idx="581">
                  <c:v>1.278027793340889</c:v>
                </c:pt>
                <c:pt idx="582">
                  <c:v>-0.14680989220043586</c:v>
                </c:pt>
                <c:pt idx="583">
                  <c:v>0.46924534166848109</c:v>
                </c:pt>
                <c:pt idx="584">
                  <c:v>0.76688954648547281</c:v>
                </c:pt>
                <c:pt idx="585">
                  <c:v>-8.3666130150837029E-2</c:v>
                </c:pt>
                <c:pt idx="586">
                  <c:v>0.36574585116168112</c:v>
                </c:pt>
                <c:pt idx="587">
                  <c:v>-0.79077883971721996</c:v>
                </c:pt>
                <c:pt idx="588">
                  <c:v>-0.27443259614531534</c:v>
                </c:pt>
                <c:pt idx="589">
                  <c:v>1.6031215857274141</c:v>
                </c:pt>
                <c:pt idx="590">
                  <c:v>1.688066307744337</c:v>
                </c:pt>
                <c:pt idx="591">
                  <c:v>0.14043182690930933</c:v>
                </c:pt>
                <c:pt idx="592">
                  <c:v>-1.6068059035093571</c:v>
                </c:pt>
                <c:pt idx="593">
                  <c:v>-2.0649984802011812</c:v>
                </c:pt>
                <c:pt idx="594">
                  <c:v>-0.69476466021966365</c:v>
                </c:pt>
                <c:pt idx="595">
                  <c:v>0.61955947633850406</c:v>
                </c:pt>
                <c:pt idx="596">
                  <c:v>0.80717241516541149</c:v>
                </c:pt>
                <c:pt idx="597">
                  <c:v>8.6463760395910666E-2</c:v>
                </c:pt>
                <c:pt idx="598">
                  <c:v>0.14043182690930933</c:v>
                </c:pt>
                <c:pt idx="599">
                  <c:v>-0.32920076266823606</c:v>
                </c:pt>
                <c:pt idx="600">
                  <c:v>-0.34087616909048774</c:v>
                </c:pt>
                <c:pt idx="601">
                  <c:v>0.14043182690930933</c:v>
                </c:pt>
                <c:pt idx="602">
                  <c:v>0.3517072337350387</c:v>
                </c:pt>
                <c:pt idx="603">
                  <c:v>1.0184478219911401</c:v>
                </c:pt>
                <c:pt idx="604">
                  <c:v>-0.32422161968044638</c:v>
                </c:pt>
                <c:pt idx="605">
                  <c:v>-0.74519825789240768</c:v>
                </c:pt>
                <c:pt idx="606">
                  <c:v>-0.52921452457146689</c:v>
                </c:pt>
                <c:pt idx="607">
                  <c:v>1.7048848179398579</c:v>
                </c:pt>
                <c:pt idx="608">
                  <c:v>-0.71529539855340041</c:v>
                </c:pt>
                <c:pt idx="609">
                  <c:v>-0.60115931689385327</c:v>
                </c:pt>
                <c:pt idx="610">
                  <c:v>-0.84428529947989006</c:v>
                </c:pt>
                <c:pt idx="611">
                  <c:v>-0.65950273774243873</c:v>
                </c:pt>
                <c:pt idx="612">
                  <c:v>-0.88947486076054449</c:v>
                </c:pt>
                <c:pt idx="613">
                  <c:v>-4.3198780767628758E-2</c:v>
                </c:pt>
                <c:pt idx="614">
                  <c:v>-0.52724372517763773</c:v>
                </c:pt>
                <c:pt idx="615">
                  <c:v>-1.2111272361112442</c:v>
                </c:pt>
                <c:pt idx="616">
                  <c:v>0.11239855678765152</c:v>
                </c:pt>
                <c:pt idx="617">
                  <c:v>-1.3726351305450992</c:v>
                </c:pt>
                <c:pt idx="618">
                  <c:v>-0.81737156251579068</c:v>
                </c:pt>
                <c:pt idx="619">
                  <c:v>-0.70580033870175196</c:v>
                </c:pt>
                <c:pt idx="620">
                  <c:v>0.52459194395746001</c:v>
                </c:pt>
                <c:pt idx="621">
                  <c:v>-0.52177945330158904</c:v>
                </c:pt>
                <c:pt idx="622">
                  <c:v>-1.0822489322741378</c:v>
                </c:pt>
                <c:pt idx="623">
                  <c:v>0.12328325280861022</c:v>
                </c:pt>
                <c:pt idx="624">
                  <c:v>4.9154298042398403E-2</c:v>
                </c:pt>
                <c:pt idx="625">
                  <c:v>2.0576404177496834</c:v>
                </c:pt>
                <c:pt idx="626">
                  <c:v>0.52459194395746001</c:v>
                </c:pt>
                <c:pt idx="627">
                  <c:v>-1.7380985314008726</c:v>
                </c:pt>
                <c:pt idx="628">
                  <c:v>0.2778481957401942</c:v>
                </c:pt>
                <c:pt idx="629">
                  <c:v>1.7020023239280966</c:v>
                </c:pt>
                <c:pt idx="630">
                  <c:v>-0.65561192707738136</c:v>
                </c:pt>
                <c:pt idx="631">
                  <c:v>0.49551202671929001</c:v>
                </c:pt>
                <c:pt idx="632">
                  <c:v>0.14043182690930933</c:v>
                </c:pt>
                <c:pt idx="633">
                  <c:v>3.078733705488061</c:v>
                </c:pt>
                <c:pt idx="634">
                  <c:v>-1.1643972497972088</c:v>
                </c:pt>
                <c:pt idx="635">
                  <c:v>-1.4015424811727462E-2</c:v>
                </c:pt>
                <c:pt idx="636">
                  <c:v>0.58749907374414934</c:v>
                </c:pt>
                <c:pt idx="637">
                  <c:v>0.14043182690930933</c:v>
                </c:pt>
                <c:pt idx="638">
                  <c:v>1.3504862780500515</c:v>
                </c:pt>
                <c:pt idx="639">
                  <c:v>0.3517072337350387</c:v>
                </c:pt>
                <c:pt idx="640">
                  <c:v>0.11239855678765152</c:v>
                </c:pt>
                <c:pt idx="641">
                  <c:v>0.14043182690930933</c:v>
                </c:pt>
                <c:pt idx="642">
                  <c:v>-0.11802585253816072</c:v>
                </c:pt>
                <c:pt idx="643">
                  <c:v>-0.3293012593638901</c:v>
                </c:pt>
                <c:pt idx="644">
                  <c:v>-1.7380985314008726</c:v>
                </c:pt>
                <c:pt idx="645">
                  <c:v>0.14043182690930933</c:v>
                </c:pt>
                <c:pt idx="646">
                  <c:v>-1.7380985314008726</c:v>
                </c:pt>
                <c:pt idx="647">
                  <c:v>0.32282269737710945</c:v>
                </c:pt>
                <c:pt idx="648">
                  <c:v>-0.6260749132831569</c:v>
                </c:pt>
                <c:pt idx="649">
                  <c:v>-0.37947882566750091</c:v>
                </c:pt>
                <c:pt idx="650">
                  <c:v>-0.79893384894143538</c:v>
                </c:pt>
                <c:pt idx="651">
                  <c:v>-0.11518711526029793</c:v>
                </c:pt>
                <c:pt idx="652">
                  <c:v>-1.3740065682477431</c:v>
                </c:pt>
                <c:pt idx="653">
                  <c:v>0.14982639006530496</c:v>
                </c:pt>
                <c:pt idx="654">
                  <c:v>-1.2604114292947652</c:v>
                </c:pt>
                <c:pt idx="655">
                  <c:v>-1.2852375670224865</c:v>
                </c:pt>
                <c:pt idx="656">
                  <c:v>0.3517072337350387</c:v>
                </c:pt>
                <c:pt idx="657">
                  <c:v>-0.36834758253955213</c:v>
                </c:pt>
                <c:pt idx="658">
                  <c:v>0.29565221852607615</c:v>
                </c:pt>
                <c:pt idx="659">
                  <c:v>-0.20525380974467539</c:v>
                </c:pt>
                <c:pt idx="660">
                  <c:v>-0.20525380974467539</c:v>
                </c:pt>
                <c:pt idx="661">
                  <c:v>-1.7380985314008726</c:v>
                </c:pt>
                <c:pt idx="662">
                  <c:v>-1.181237984616812</c:v>
                </c:pt>
                <c:pt idx="663">
                  <c:v>0.7619549881571791</c:v>
                </c:pt>
                <c:pt idx="664">
                  <c:v>0.19962651399416595</c:v>
                </c:pt>
                <c:pt idx="665">
                  <c:v>-3.7554714601086128E-2</c:v>
                </c:pt>
                <c:pt idx="666">
                  <c:v>-0.3293012593638901</c:v>
                </c:pt>
                <c:pt idx="667">
                  <c:v>-1.9150700604531348</c:v>
                </c:pt>
                <c:pt idx="668">
                  <c:v>-0.99498720145926611</c:v>
                </c:pt>
                <c:pt idx="669">
                  <c:v>-0.32920076266823606</c:v>
                </c:pt>
                <c:pt idx="670">
                  <c:v>-5.9682431689574919E-2</c:v>
                </c:pt>
                <c:pt idx="671">
                  <c:v>0.14043182690930933</c:v>
                </c:pt>
                <c:pt idx="672">
                  <c:v>-1.0366713216982144</c:v>
                </c:pt>
                <c:pt idx="673">
                  <c:v>0.14043182690930933</c:v>
                </c:pt>
                <c:pt idx="674">
                  <c:v>0.35859827013175977</c:v>
                </c:pt>
                <c:pt idx="675">
                  <c:v>-0.3293012593638901</c:v>
                </c:pt>
                <c:pt idx="676">
                  <c:v>0.70678743354501894</c:v>
                </c:pt>
                <c:pt idx="677">
                  <c:v>-1.2317584711406346</c:v>
                </c:pt>
                <c:pt idx="678">
                  <c:v>-1.4764146597813275</c:v>
                </c:pt>
                <c:pt idx="679">
                  <c:v>1.0160176059135357</c:v>
                </c:pt>
                <c:pt idx="680">
                  <c:v>-0.18255127862580153</c:v>
                </c:pt>
                <c:pt idx="681">
                  <c:v>0.7378270362663647</c:v>
                </c:pt>
                <c:pt idx="682">
                  <c:v>6.4541751752669879E-2</c:v>
                </c:pt>
                <c:pt idx="683">
                  <c:v>-1.0013666733518103</c:v>
                </c:pt>
                <c:pt idx="684">
                  <c:v>-0.92804686660147595</c:v>
                </c:pt>
                <c:pt idx="685">
                  <c:v>-1.5636426169878428</c:v>
                </c:pt>
                <c:pt idx="686">
                  <c:v>1.1629983274938722</c:v>
                </c:pt>
                <c:pt idx="687">
                  <c:v>-0.95413481222516716</c:v>
                </c:pt>
                <c:pt idx="688">
                  <c:v>-0.23838329864324134</c:v>
                </c:pt>
                <c:pt idx="689">
                  <c:v>2.3641434499297214</c:v>
                </c:pt>
                <c:pt idx="690">
                  <c:v>0.3057809691661984</c:v>
                </c:pt>
                <c:pt idx="691">
                  <c:v>-0.3293012593638901</c:v>
                </c:pt>
                <c:pt idx="692">
                  <c:v>-0.79893384894143538</c:v>
                </c:pt>
                <c:pt idx="693">
                  <c:v>-0.33782211709591514</c:v>
                </c:pt>
                <c:pt idx="694">
                  <c:v>0.12670315331099269</c:v>
                </c:pt>
                <c:pt idx="695">
                  <c:v>0.83365099501401319</c:v>
                </c:pt>
                <c:pt idx="696">
                  <c:v>-1.2040681900717749</c:v>
                </c:pt>
                <c:pt idx="697">
                  <c:v>2.1292024102592237</c:v>
                </c:pt>
                <c:pt idx="698">
                  <c:v>1.0209096103674637</c:v>
                </c:pt>
                <c:pt idx="699">
                  <c:v>-1.4043584041808914</c:v>
                </c:pt>
                <c:pt idx="700">
                  <c:v>1.0468084285595161</c:v>
                </c:pt>
                <c:pt idx="701">
                  <c:v>1.2658365309582611</c:v>
                </c:pt>
                <c:pt idx="702">
                  <c:v>-0.20861374935363033</c:v>
                </c:pt>
                <c:pt idx="703">
                  <c:v>0.24675588839743948</c:v>
                </c:pt>
                <c:pt idx="704">
                  <c:v>2.3641293782871031</c:v>
                </c:pt>
                <c:pt idx="705">
                  <c:v>0.88491751262571694</c:v>
                </c:pt>
                <c:pt idx="706">
                  <c:v>1.4597351064552682</c:v>
                </c:pt>
                <c:pt idx="707">
                  <c:v>-0.18085414410071043</c:v>
                </c:pt>
                <c:pt idx="708">
                  <c:v>1.0284590061851868</c:v>
                </c:pt>
                <c:pt idx="709">
                  <c:v>1.9830844769864877</c:v>
                </c:pt>
                <c:pt idx="710">
                  <c:v>0.71037694036349941</c:v>
                </c:pt>
                <c:pt idx="711">
                  <c:v>0.95578674482135417</c:v>
                </c:pt>
                <c:pt idx="712">
                  <c:v>1.2224977255973619</c:v>
                </c:pt>
                <c:pt idx="713">
                  <c:v>0.38533043907456072</c:v>
                </c:pt>
                <c:pt idx="714">
                  <c:v>0.63502231706774115</c:v>
                </c:pt>
                <c:pt idx="715">
                  <c:v>-0.47111037514835324</c:v>
                </c:pt>
                <c:pt idx="716">
                  <c:v>0.96206924675606331</c:v>
                </c:pt>
                <c:pt idx="717">
                  <c:v>0.40646429986422966</c:v>
                </c:pt>
                <c:pt idx="718">
                  <c:v>-0.41909674194187702</c:v>
                </c:pt>
                <c:pt idx="719">
                  <c:v>0.52258535996099964</c:v>
                </c:pt>
                <c:pt idx="720">
                  <c:v>0.81569602867913027</c:v>
                </c:pt>
                <c:pt idx="721">
                  <c:v>-0.15978779625813536</c:v>
                </c:pt>
                <c:pt idx="722">
                  <c:v>0.5778086330122596</c:v>
                </c:pt>
                <c:pt idx="723">
                  <c:v>0.14043182690930933</c:v>
                </c:pt>
                <c:pt idx="724">
                  <c:v>-0.63854959717952098</c:v>
                </c:pt>
                <c:pt idx="725">
                  <c:v>-1.1141083414771851</c:v>
                </c:pt>
                <c:pt idx="726">
                  <c:v>0.2873432555918437</c:v>
                </c:pt>
                <c:pt idx="727">
                  <c:v>0.26447927652852404</c:v>
                </c:pt>
                <c:pt idx="728">
                  <c:v>-1.0403498001779945</c:v>
                </c:pt>
                <c:pt idx="729">
                  <c:v>-0.27010657227903334</c:v>
                </c:pt>
                <c:pt idx="730">
                  <c:v>-1.1643972497972088</c:v>
                </c:pt>
                <c:pt idx="731">
                  <c:v>-9.8142659590925066E-2</c:v>
                </c:pt>
                <c:pt idx="732">
                  <c:v>-0.43345619559284698</c:v>
                </c:pt>
                <c:pt idx="733">
                  <c:v>-0.18287861507251851</c:v>
                </c:pt>
                <c:pt idx="734">
                  <c:v>-6.3523037827395545E-2</c:v>
                </c:pt>
                <c:pt idx="735">
                  <c:v>-0.2096918553409651</c:v>
                </c:pt>
                <c:pt idx="736">
                  <c:v>0.75980011539082071</c:v>
                </c:pt>
                <c:pt idx="737">
                  <c:v>-1.2716784279446545</c:v>
                </c:pt>
                <c:pt idx="738">
                  <c:v>1.0831309782094001</c:v>
                </c:pt>
                <c:pt idx="739">
                  <c:v>-2.1911176344950576E-2</c:v>
                </c:pt>
                <c:pt idx="740">
                  <c:v>1.4096809651349069</c:v>
                </c:pt>
                <c:pt idx="741">
                  <c:v>-1.9148527273854772</c:v>
                </c:pt>
                <c:pt idx="742">
                  <c:v>0.15773890693237633</c:v>
                </c:pt>
                <c:pt idx="743">
                  <c:v>-0.90271811663039969</c:v>
                </c:pt>
                <c:pt idx="744">
                  <c:v>4.5725433177902222</c:v>
                </c:pt>
                <c:pt idx="745">
                  <c:v>1.0301230421730088</c:v>
                </c:pt>
                <c:pt idx="746">
                  <c:v>-0.50671298684390065</c:v>
                </c:pt>
                <c:pt idx="747">
                  <c:v>0.63502231706774115</c:v>
                </c:pt>
                <c:pt idx="748">
                  <c:v>0.59643623958419234</c:v>
                </c:pt>
                <c:pt idx="749">
                  <c:v>7.524971395059879E-2</c:v>
                </c:pt>
                <c:pt idx="750">
                  <c:v>1.9210430804924987</c:v>
                </c:pt>
                <c:pt idx="751">
                  <c:v>0.88384756501003503</c:v>
                </c:pt>
                <c:pt idx="752">
                  <c:v>1.5546845087871741</c:v>
                </c:pt>
                <c:pt idx="753">
                  <c:v>0.73709758427194649</c:v>
                </c:pt>
                <c:pt idx="754">
                  <c:v>0.14043182690930933</c:v>
                </c:pt>
                <c:pt idx="755">
                  <c:v>-0.11914223655965955</c:v>
                </c:pt>
                <c:pt idx="756">
                  <c:v>-0.3293012593638901</c:v>
                </c:pt>
                <c:pt idx="757">
                  <c:v>0.14043182690930933</c:v>
                </c:pt>
                <c:pt idx="758">
                  <c:v>0.14043182690930933</c:v>
                </c:pt>
                <c:pt idx="759">
                  <c:v>-0.67847590614070064</c:v>
                </c:pt>
                <c:pt idx="760">
                  <c:v>-1.1583848508742518</c:v>
                </c:pt>
                <c:pt idx="761">
                  <c:v>-0.32920076266823606</c:v>
                </c:pt>
                <c:pt idx="762">
                  <c:v>-0.32920076266823606</c:v>
                </c:pt>
                <c:pt idx="763">
                  <c:v>0.48763346970096</c:v>
                </c:pt>
                <c:pt idx="764">
                  <c:v>0.19107797677494709</c:v>
                </c:pt>
                <c:pt idx="765">
                  <c:v>0.40189564535940875</c:v>
                </c:pt>
                <c:pt idx="766">
                  <c:v>-0.4644846979204621</c:v>
                </c:pt>
                <c:pt idx="767">
                  <c:v>-0.46934177908323044</c:v>
                </c:pt>
                <c:pt idx="768">
                  <c:v>0.5778086330122596</c:v>
                </c:pt>
                <c:pt idx="769">
                  <c:v>-1.4476331539804566</c:v>
                </c:pt>
                <c:pt idx="770">
                  <c:v>-8.8123601450320072E-3</c:v>
                </c:pt>
                <c:pt idx="771">
                  <c:v>-0.24197280546172131</c:v>
                </c:pt>
                <c:pt idx="772">
                  <c:v>-1.2193440706425831</c:v>
                </c:pt>
                <c:pt idx="773">
                  <c:v>-1.1905745385460942</c:v>
                </c:pt>
                <c:pt idx="774">
                  <c:v>-0.25018941510974479</c:v>
                </c:pt>
                <c:pt idx="775">
                  <c:v>-0.32920076266823606</c:v>
                </c:pt>
                <c:pt idx="776">
                  <c:v>-1.8131159995728008</c:v>
                </c:pt>
                <c:pt idx="777">
                  <c:v>-1.2684659418233271</c:v>
                </c:pt>
                <c:pt idx="778">
                  <c:v>-0.87346552717333037</c:v>
                </c:pt>
                <c:pt idx="779">
                  <c:v>0.14043182690930933</c:v>
                </c:pt>
                <c:pt idx="780">
                  <c:v>1.0662384354778354</c:v>
                </c:pt>
                <c:pt idx="781">
                  <c:v>0.94219098585862082</c:v>
                </c:pt>
                <c:pt idx="782">
                  <c:v>-0.8747996645297974</c:v>
                </c:pt>
                <c:pt idx="783">
                  <c:v>-1.3120508072909325</c:v>
                </c:pt>
                <c:pt idx="784">
                  <c:v>-0.24197280546172131</c:v>
                </c:pt>
                <c:pt idx="785">
                  <c:v>-0.67576010474619164</c:v>
                </c:pt>
                <c:pt idx="786">
                  <c:v>1.4480974363023587</c:v>
                </c:pt>
                <c:pt idx="787">
                  <c:v>1.8498820414592909</c:v>
                </c:pt>
                <c:pt idx="788">
                  <c:v>0.14043182690930933</c:v>
                </c:pt>
                <c:pt idx="789">
                  <c:v>-0.3293012593638901</c:v>
                </c:pt>
                <c:pt idx="790">
                  <c:v>0.64667132164130647</c:v>
                </c:pt>
                <c:pt idx="791">
                  <c:v>-0.44385364913145531</c:v>
                </c:pt>
                <c:pt idx="792">
                  <c:v>0.21322227295689947</c:v>
                </c:pt>
                <c:pt idx="793">
                  <c:v>1.0662384354778354</c:v>
                </c:pt>
                <c:pt idx="794">
                  <c:v>2.0038187425729355</c:v>
                </c:pt>
                <c:pt idx="795">
                  <c:v>0.49551202671929001</c:v>
                </c:pt>
                <c:pt idx="796">
                  <c:v>-2.0650204394325939</c:v>
                </c:pt>
                <c:pt idx="797">
                  <c:v>-0.78013028685927066</c:v>
                </c:pt>
                <c:pt idx="798">
                  <c:v>0.4100506545836245</c:v>
                </c:pt>
                <c:pt idx="799">
                  <c:v>0.72784020949211958</c:v>
                </c:pt>
                <c:pt idx="800">
                  <c:v>2.0780905214286243</c:v>
                </c:pt>
                <c:pt idx="801">
                  <c:v>0.283483645761612</c:v>
                </c:pt>
                <c:pt idx="802">
                  <c:v>0.14043182690930933</c:v>
                </c:pt>
                <c:pt idx="803">
                  <c:v>0.92524975434336376</c:v>
                </c:pt>
                <c:pt idx="804">
                  <c:v>-0.89454659714530749</c:v>
                </c:pt>
                <c:pt idx="805">
                  <c:v>0.12697325632274406</c:v>
                </c:pt>
                <c:pt idx="806">
                  <c:v>0.34552522849598361</c:v>
                </c:pt>
                <c:pt idx="807">
                  <c:v>0.14043182690930933</c:v>
                </c:pt>
                <c:pt idx="808">
                  <c:v>-2.6671177674666051</c:v>
                </c:pt>
                <c:pt idx="809">
                  <c:v>0.34552522849598361</c:v>
                </c:pt>
                <c:pt idx="810">
                  <c:v>-1.5610383999358555</c:v>
                </c:pt>
                <c:pt idx="811">
                  <c:v>-0.4476330489475131</c:v>
                </c:pt>
                <c:pt idx="812">
                  <c:v>-0.91679929332159504</c:v>
                </c:pt>
                <c:pt idx="813">
                  <c:v>0.3057809691661984</c:v>
                </c:pt>
                <c:pt idx="814">
                  <c:v>-1.0948193616665598</c:v>
                </c:pt>
                <c:pt idx="815">
                  <c:v>-0.32920076266823606</c:v>
                </c:pt>
                <c:pt idx="816">
                  <c:v>-1.6508705741943579</c:v>
                </c:pt>
                <c:pt idx="817">
                  <c:v>1.2204264295078793</c:v>
                </c:pt>
                <c:pt idx="818">
                  <c:v>2.765736493620111</c:v>
                </c:pt>
                <c:pt idx="819">
                  <c:v>1.4192128999444302</c:v>
                </c:pt>
                <c:pt idx="820">
                  <c:v>0.14043182690930933</c:v>
                </c:pt>
                <c:pt idx="821">
                  <c:v>1.5376022741141424</c:v>
                </c:pt>
                <c:pt idx="822">
                  <c:v>-0.15507692315465907</c:v>
                </c:pt>
                <c:pt idx="823">
                  <c:v>-1.2684659418233271</c:v>
                </c:pt>
                <c:pt idx="824">
                  <c:v>-2.8885923781163623</c:v>
                </c:pt>
                <c:pt idx="825">
                  <c:v>2.9954361688685722E-2</c:v>
                </c:pt>
                <c:pt idx="826">
                  <c:v>5.4959354379914199E-2</c:v>
                </c:pt>
                <c:pt idx="827">
                  <c:v>-0.32920076266823606</c:v>
                </c:pt>
                <c:pt idx="828">
                  <c:v>0.99010251687772122</c:v>
                </c:pt>
                <c:pt idx="829">
                  <c:v>0.62477338632595869</c:v>
                </c:pt>
                <c:pt idx="830">
                  <c:v>0.28685447120068075</c:v>
                </c:pt>
                <c:pt idx="831">
                  <c:v>-0.80252335575991574</c:v>
                </c:pt>
                <c:pt idx="832">
                  <c:v>1.0427280730993842</c:v>
                </c:pt>
                <c:pt idx="833">
                  <c:v>-1.7380985314008726</c:v>
                </c:pt>
                <c:pt idx="834">
                  <c:v>0.15490602974874873</c:v>
                </c:pt>
                <c:pt idx="835">
                  <c:v>0.8942307660558283</c:v>
                </c:pt>
                <c:pt idx="836">
                  <c:v>0.50073409507839683</c:v>
                </c:pt>
                <c:pt idx="837">
                  <c:v>-0.69615429638897341</c:v>
                </c:pt>
                <c:pt idx="838">
                  <c:v>-0.16820341884177156</c:v>
                </c:pt>
                <c:pt idx="839">
                  <c:v>1.1252635162465938</c:v>
                </c:pt>
                <c:pt idx="840">
                  <c:v>0.17900680399912861</c:v>
                </c:pt>
                <c:pt idx="841">
                  <c:v>-0.60770630932924685</c:v>
                </c:pt>
                <c:pt idx="842">
                  <c:v>0.67790289718708974</c:v>
                </c:pt>
                <c:pt idx="843">
                  <c:v>-6.4912673996705222E-2</c:v>
                </c:pt>
                <c:pt idx="844">
                  <c:v>-0.31622821772811377</c:v>
                </c:pt>
                <c:pt idx="845">
                  <c:v>-0.52030874580663367</c:v>
                </c:pt>
                <c:pt idx="846">
                  <c:v>0.23644600640686589</c:v>
                </c:pt>
                <c:pt idx="847">
                  <c:v>-1.2496623797411628</c:v>
                </c:pt>
                <c:pt idx="848">
                  <c:v>1.2534388426173273</c:v>
                </c:pt>
                <c:pt idx="849">
                  <c:v>1.4701495112989107</c:v>
                </c:pt>
                <c:pt idx="850">
                  <c:v>0.3517072337350387</c:v>
                </c:pt>
                <c:pt idx="851">
                  <c:v>-0.49984711709334123</c:v>
                </c:pt>
                <c:pt idx="852">
                  <c:v>0.3287182672847373</c:v>
                </c:pt>
                <c:pt idx="853">
                  <c:v>-0.11558650334953727</c:v>
                </c:pt>
                <c:pt idx="854">
                  <c:v>-0.60002958010074947</c:v>
                </c:pt>
                <c:pt idx="855">
                  <c:v>0.14043182690930933</c:v>
                </c:pt>
                <c:pt idx="856">
                  <c:v>1.710124915212383</c:v>
                </c:pt>
                <c:pt idx="857">
                  <c:v>9.4775665352220914E-2</c:v>
                </c:pt>
                <c:pt idx="858">
                  <c:v>0.49988282884212593</c:v>
                </c:pt>
                <c:pt idx="859">
                  <c:v>3.2124826962328963</c:v>
                </c:pt>
                <c:pt idx="860">
                  <c:v>1.0745896868937619</c:v>
                </c:pt>
                <c:pt idx="861">
                  <c:v>0.14043182690930933</c:v>
                </c:pt>
                <c:pt idx="862">
                  <c:v>1.9693691488031011</c:v>
                </c:pt>
                <c:pt idx="863">
                  <c:v>-0.79903434563708975</c:v>
                </c:pt>
                <c:pt idx="864">
                  <c:v>-0.38874704576808744</c:v>
                </c:pt>
                <c:pt idx="865">
                  <c:v>-0.49261865097815827</c:v>
                </c:pt>
                <c:pt idx="866">
                  <c:v>-0.49289491694365956</c:v>
                </c:pt>
                <c:pt idx="867">
                  <c:v>-0.53464576026990485</c:v>
                </c:pt>
                <c:pt idx="868">
                  <c:v>-0.24207330215737538</c:v>
                </c:pt>
                <c:pt idx="869">
                  <c:v>0.69236102277982448</c:v>
                </c:pt>
                <c:pt idx="870">
                  <c:v>0.52499133204669846</c:v>
                </c:pt>
                <c:pt idx="871">
                  <c:v>0.46924534166848109</c:v>
                </c:pt>
                <c:pt idx="872">
                  <c:v>-1.7380985314008726</c:v>
                </c:pt>
                <c:pt idx="873">
                  <c:v>-1.1041215147029397</c:v>
                </c:pt>
                <c:pt idx="874">
                  <c:v>-1.7035657955253953</c:v>
                </c:pt>
                <c:pt idx="875">
                  <c:v>0.14043182690930933</c:v>
                </c:pt>
                <c:pt idx="876">
                  <c:v>1.5326260491985111</c:v>
                </c:pt>
                <c:pt idx="877">
                  <c:v>0.22734397270346091</c:v>
                </c:pt>
                <c:pt idx="878">
                  <c:v>0.22765978411582427</c:v>
                </c:pt>
                <c:pt idx="879">
                  <c:v>0.10274480773627606</c:v>
                </c:pt>
                <c:pt idx="880">
                  <c:v>-1.7380985314008726</c:v>
                </c:pt>
                <c:pt idx="881">
                  <c:v>-0.19188489053300528</c:v>
                </c:pt>
                <c:pt idx="882">
                  <c:v>0.28717364927574562</c:v>
                </c:pt>
                <c:pt idx="883">
                  <c:v>1.5785238687142187</c:v>
                </c:pt>
                <c:pt idx="884">
                  <c:v>-6.5113667388012983E-2</c:v>
                </c:pt>
                <c:pt idx="885">
                  <c:v>3.3933949670306371E-2</c:v>
                </c:pt>
                <c:pt idx="886">
                  <c:v>1.4810856521544526</c:v>
                </c:pt>
                <c:pt idx="887">
                  <c:v>0.11239855678765152</c:v>
                </c:pt>
                <c:pt idx="888">
                  <c:v>-0.3843205252061514</c:v>
                </c:pt>
                <c:pt idx="889">
                  <c:v>1.2264388284308367</c:v>
                </c:pt>
                <c:pt idx="890">
                  <c:v>-0.650953634714589</c:v>
                </c:pt>
                <c:pt idx="891">
                  <c:v>4.491497365822763</c:v>
                </c:pt>
                <c:pt idx="892">
                  <c:v>0.5258425982829692</c:v>
                </c:pt>
                <c:pt idx="893">
                  <c:v>0.96525936548530389</c:v>
                </c:pt>
                <c:pt idx="894">
                  <c:v>0.23975818696112808</c:v>
                </c:pt>
                <c:pt idx="895">
                  <c:v>-3.6396532912442874</c:v>
                </c:pt>
                <c:pt idx="896">
                  <c:v>0.14043182690930933</c:v>
                </c:pt>
                <c:pt idx="897">
                  <c:v>-1.121611284388806</c:v>
                </c:pt>
                <c:pt idx="898">
                  <c:v>-1.0306708844804577</c:v>
                </c:pt>
                <c:pt idx="899">
                  <c:v>0.96573662484211409</c:v>
                </c:pt>
                <c:pt idx="900">
                  <c:v>-0.23851430835577328</c:v>
                </c:pt>
                <c:pt idx="901">
                  <c:v>-0.46979299773554672</c:v>
                </c:pt>
                <c:pt idx="902">
                  <c:v>0.59312318497159755</c:v>
                </c:pt>
                <c:pt idx="903">
                  <c:v>-0.24138079691644282</c:v>
                </c:pt>
                <c:pt idx="904">
                  <c:v>0.2282909971826505</c:v>
                </c:pt>
                <c:pt idx="905">
                  <c:v>-0.62447793452840561</c:v>
                </c:pt>
                <c:pt idx="906">
                  <c:v>0.83792130044119528</c:v>
                </c:pt>
                <c:pt idx="907">
                  <c:v>1.4818902479579799</c:v>
                </c:pt>
                <c:pt idx="908">
                  <c:v>0.22765978411582427</c:v>
                </c:pt>
                <c:pt idx="909">
                  <c:v>0.32282269737710945</c:v>
                </c:pt>
                <c:pt idx="910">
                  <c:v>-0.29723562395984332</c:v>
                </c:pt>
                <c:pt idx="911">
                  <c:v>0.23783564257617548</c:v>
                </c:pt>
                <c:pt idx="912">
                  <c:v>0.14043182690930933</c:v>
                </c:pt>
                <c:pt idx="913">
                  <c:v>-0.5343946609505642</c:v>
                </c:pt>
                <c:pt idx="914">
                  <c:v>-1.1673721226423277</c:v>
                </c:pt>
                <c:pt idx="915">
                  <c:v>0.21724416513010156</c:v>
                </c:pt>
                <c:pt idx="916">
                  <c:v>-1.8241602850170848</c:v>
                </c:pt>
                <c:pt idx="917">
                  <c:v>-1.199776194886822</c:v>
                </c:pt>
                <c:pt idx="918">
                  <c:v>0.3517072337350387</c:v>
                </c:pt>
                <c:pt idx="919">
                  <c:v>0.86605506725850689</c:v>
                </c:pt>
                <c:pt idx="920">
                  <c:v>1.9009137202757163</c:v>
                </c:pt>
                <c:pt idx="921">
                  <c:v>2.8326904548618757</c:v>
                </c:pt>
                <c:pt idx="922">
                  <c:v>1.9254684719231312</c:v>
                </c:pt>
                <c:pt idx="923">
                  <c:v>-1.4237333731213859</c:v>
                </c:pt>
                <c:pt idx="924">
                  <c:v>-0.61325236304874053</c:v>
                </c:pt>
                <c:pt idx="925">
                  <c:v>0.32688652153032111</c:v>
                </c:pt>
                <c:pt idx="926">
                  <c:v>-0.3850248105544079</c:v>
                </c:pt>
                <c:pt idx="927">
                  <c:v>1.4317018363336087</c:v>
                </c:pt>
                <c:pt idx="928">
                  <c:v>-1.111108115745522</c:v>
                </c:pt>
                <c:pt idx="929">
                  <c:v>-1.3517194711785547</c:v>
                </c:pt>
                <c:pt idx="930">
                  <c:v>-1.2286607312447508</c:v>
                </c:pt>
                <c:pt idx="931">
                  <c:v>1.5916423683201435</c:v>
                </c:pt>
                <c:pt idx="932">
                  <c:v>-0.88764150481585469</c:v>
                </c:pt>
                <c:pt idx="933">
                  <c:v>-1.5971902880154314E-2</c:v>
                </c:pt>
                <c:pt idx="934">
                  <c:v>-0.14114908929247308</c:v>
                </c:pt>
                <c:pt idx="935">
                  <c:v>0.34270095827455199</c:v>
                </c:pt>
                <c:pt idx="936">
                  <c:v>-1.7380985314008726</c:v>
                </c:pt>
                <c:pt idx="937">
                  <c:v>0.69254865800934029</c:v>
                </c:pt>
                <c:pt idx="938">
                  <c:v>-0.36329056828419232</c:v>
                </c:pt>
                <c:pt idx="939">
                  <c:v>1.8115389433331666</c:v>
                </c:pt>
                <c:pt idx="940">
                  <c:v>-1.6420843519033155</c:v>
                </c:pt>
                <c:pt idx="941">
                  <c:v>-0.15013404720676013</c:v>
                </c:pt>
                <c:pt idx="942">
                  <c:v>0.10448603992057975</c:v>
                </c:pt>
                <c:pt idx="943">
                  <c:v>-0.48967125863298916</c:v>
                </c:pt>
                <c:pt idx="944">
                  <c:v>0.22192365115836879</c:v>
                </c:pt>
                <c:pt idx="945">
                  <c:v>0.14043182690930933</c:v>
                </c:pt>
                <c:pt idx="946">
                  <c:v>0.82465287792517838</c:v>
                </c:pt>
                <c:pt idx="947">
                  <c:v>-0.7477936743851411</c:v>
                </c:pt>
                <c:pt idx="948">
                  <c:v>2.8253100078759301E-3</c:v>
                </c:pt>
                <c:pt idx="949">
                  <c:v>0.41052497191835535</c:v>
                </c:pt>
                <c:pt idx="950">
                  <c:v>1.5231340031645522</c:v>
                </c:pt>
                <c:pt idx="951">
                  <c:v>0.5778086330122596</c:v>
                </c:pt>
                <c:pt idx="952">
                  <c:v>2.1105921483466941</c:v>
                </c:pt>
                <c:pt idx="953">
                  <c:v>-0.69428740086285401</c:v>
                </c:pt>
                <c:pt idx="954">
                  <c:v>-0.74755118202799598</c:v>
                </c:pt>
                <c:pt idx="955">
                  <c:v>0.38201738446196648</c:v>
                </c:pt>
                <c:pt idx="956">
                  <c:v>0.32875360329682418</c:v>
                </c:pt>
                <c:pt idx="957">
                  <c:v>0.96206924675606331</c:v>
                </c:pt>
                <c:pt idx="958">
                  <c:v>-0.3293012593638901</c:v>
                </c:pt>
                <c:pt idx="959">
                  <c:v>0.25972541951987116</c:v>
                </c:pt>
                <c:pt idx="960">
                  <c:v>0.50589522776508278</c:v>
                </c:pt>
                <c:pt idx="961">
                  <c:v>-0.15641654914146957</c:v>
                </c:pt>
                <c:pt idx="962">
                  <c:v>1.5240798258330801</c:v>
                </c:pt>
                <c:pt idx="963">
                  <c:v>0.70678743354501894</c:v>
                </c:pt>
                <c:pt idx="964">
                  <c:v>2.8873637372002081</c:v>
                </c:pt>
                <c:pt idx="965">
                  <c:v>-1.208350878881755</c:v>
                </c:pt>
                <c:pt idx="966">
                  <c:v>1.0297911535139399</c:v>
                </c:pt>
                <c:pt idx="967">
                  <c:v>0.54437130483259821</c:v>
                </c:pt>
                <c:pt idx="968">
                  <c:v>-0.51770452875464734</c:v>
                </c:pt>
                <c:pt idx="969">
                  <c:v>-0.72121205198030025</c:v>
                </c:pt>
                <c:pt idx="970">
                  <c:v>0.37271523142558505</c:v>
                </c:pt>
                <c:pt idx="971">
                  <c:v>0.83294215745340527</c:v>
                </c:pt>
                <c:pt idx="972">
                  <c:v>-1.0018439327086186</c:v>
                </c:pt>
                <c:pt idx="973">
                  <c:v>3.2713276120566497</c:v>
                </c:pt>
                <c:pt idx="974">
                  <c:v>-0.17409239278147698</c:v>
                </c:pt>
                <c:pt idx="975">
                  <c:v>0.11239855678765152</c:v>
                </c:pt>
                <c:pt idx="976">
                  <c:v>0.14043182690930933</c:v>
                </c:pt>
                <c:pt idx="977">
                  <c:v>0.93072292202181128</c:v>
                </c:pt>
                <c:pt idx="978">
                  <c:v>-0.62172311485273268</c:v>
                </c:pt>
                <c:pt idx="979">
                  <c:v>3.1411520508835888</c:v>
                </c:pt>
                <c:pt idx="980">
                  <c:v>0.18589784039584917</c:v>
                </c:pt>
                <c:pt idx="981">
                  <c:v>2.7474493294927127</c:v>
                </c:pt>
                <c:pt idx="982">
                  <c:v>-0.63540139768342863</c:v>
                </c:pt>
                <c:pt idx="983">
                  <c:v>0.14043182690930933</c:v>
                </c:pt>
                <c:pt idx="984">
                  <c:v>1.3537099363607226</c:v>
                </c:pt>
                <c:pt idx="985">
                  <c:v>-0.1206183509587357</c:v>
                </c:pt>
                <c:pt idx="986">
                  <c:v>0.14043182690930933</c:v>
                </c:pt>
                <c:pt idx="987">
                  <c:v>2.6259606974955833E-2</c:v>
                </c:pt>
                <c:pt idx="988">
                  <c:v>-0.41477373189328526</c:v>
                </c:pt>
                <c:pt idx="989">
                  <c:v>0.3517072337350387</c:v>
                </c:pt>
                <c:pt idx="990">
                  <c:v>-0.83575334135413493</c:v>
                </c:pt>
                <c:pt idx="991">
                  <c:v>-0.15425606386404353</c:v>
                </c:pt>
                <c:pt idx="992">
                  <c:v>0.7391688803614298</c:v>
                </c:pt>
                <c:pt idx="993">
                  <c:v>2.217292972495978</c:v>
                </c:pt>
                <c:pt idx="994">
                  <c:v>0.21817624929852777</c:v>
                </c:pt>
                <c:pt idx="995">
                  <c:v>3.7040585368589223E-2</c:v>
                </c:pt>
                <c:pt idx="996">
                  <c:v>0.64440872185208498</c:v>
                </c:pt>
                <c:pt idx="997">
                  <c:v>0.21852723739554109</c:v>
                </c:pt>
                <c:pt idx="998">
                  <c:v>-1.1724517623257702</c:v>
                </c:pt>
                <c:pt idx="999">
                  <c:v>-1.4414511487414023</c:v>
                </c:pt>
                <c:pt idx="1000">
                  <c:v>0.46023906620799454</c:v>
                </c:pt>
                <c:pt idx="1001">
                  <c:v>-0.3293012593638901</c:v>
                </c:pt>
                <c:pt idx="1002">
                  <c:v>-1.268566438518981</c:v>
                </c:pt>
                <c:pt idx="1003">
                  <c:v>0.40555570499858473</c:v>
                </c:pt>
                <c:pt idx="1004">
                  <c:v>-0.33289076618236974</c:v>
                </c:pt>
                <c:pt idx="1005">
                  <c:v>-0.937386391779645</c:v>
                </c:pt>
                <c:pt idx="1006">
                  <c:v>-8.1105863429806954E-2</c:v>
                </c:pt>
                <c:pt idx="1007">
                  <c:v>3.6432244503635226E-2</c:v>
                </c:pt>
                <c:pt idx="1008">
                  <c:v>-0.6369596093041161</c:v>
                </c:pt>
                <c:pt idx="1009">
                  <c:v>-0.79903434563708975</c:v>
                </c:pt>
                <c:pt idx="1010">
                  <c:v>-5.9581934993921122E-2</c:v>
                </c:pt>
                <c:pt idx="1011">
                  <c:v>0.22765978411582427</c:v>
                </c:pt>
                <c:pt idx="1012">
                  <c:v>0.38852672614773837</c:v>
                </c:pt>
                <c:pt idx="1013">
                  <c:v>-0.5939409440504152</c:v>
                </c:pt>
                <c:pt idx="1014">
                  <c:v>0.51257417576695274</c:v>
                </c:pt>
                <c:pt idx="1015">
                  <c:v>-1.1481084957182464</c:v>
                </c:pt>
                <c:pt idx="1016">
                  <c:v>0.19728511489293138</c:v>
                </c:pt>
                <c:pt idx="1017">
                  <c:v>-0.11792535584250674</c:v>
                </c:pt>
                <c:pt idx="1018">
                  <c:v>0.86114503389116137</c:v>
                </c:pt>
                <c:pt idx="1019">
                  <c:v>-0.38615454734751248</c:v>
                </c:pt>
                <c:pt idx="1020">
                  <c:v>-0.63940695753695453</c:v>
                </c:pt>
                <c:pt idx="1021">
                  <c:v>-0.23318658317067983</c:v>
                </c:pt>
                <c:pt idx="1022">
                  <c:v>-0.9588375030070716</c:v>
                </c:pt>
                <c:pt idx="1023">
                  <c:v>-1.4070189813571894</c:v>
                </c:pt>
                <c:pt idx="1024">
                  <c:v>-1.8136328305417402</c:v>
                </c:pt>
                <c:pt idx="1025">
                  <c:v>-0.66141698341489685</c:v>
                </c:pt>
                <c:pt idx="1026">
                  <c:v>0.10448603992057975</c:v>
                </c:pt>
                <c:pt idx="1027">
                  <c:v>0.22765978411582427</c:v>
                </c:pt>
                <c:pt idx="1028">
                  <c:v>0.14043182690930933</c:v>
                </c:pt>
                <c:pt idx="1029">
                  <c:v>-1.7208808476797288</c:v>
                </c:pt>
                <c:pt idx="1030">
                  <c:v>-0.54124339315570269</c:v>
                </c:pt>
                <c:pt idx="1031">
                  <c:v>-7.1477894332761208E-2</c:v>
                </c:pt>
                <c:pt idx="1032">
                  <c:v>-0.89632359296568309</c:v>
                </c:pt>
                <c:pt idx="1033">
                  <c:v>-0.3293012593638901</c:v>
                </c:pt>
                <c:pt idx="1034">
                  <c:v>0.14043182690930933</c:v>
                </c:pt>
                <c:pt idx="1035">
                  <c:v>1.0673194834872481</c:v>
                </c:pt>
                <c:pt idx="1036">
                  <c:v>-0.76308855864836045</c:v>
                </c:pt>
                <c:pt idx="1037">
                  <c:v>0.14043182690930933</c:v>
                </c:pt>
                <c:pt idx="1038">
                  <c:v>3.2742240989501466E-2</c:v>
                </c:pt>
                <c:pt idx="1039">
                  <c:v>-1.7380985314008726</c:v>
                </c:pt>
                <c:pt idx="1040">
                  <c:v>3.6262638187537527E-2</c:v>
                </c:pt>
                <c:pt idx="1041">
                  <c:v>-0.74149464653369823</c:v>
                </c:pt>
                <c:pt idx="1042">
                  <c:v>0.14043182690930933</c:v>
                </c:pt>
                <c:pt idx="1043">
                  <c:v>1.4317018363336087</c:v>
                </c:pt>
                <c:pt idx="1044">
                  <c:v>0.50589522776508278</c:v>
                </c:pt>
                <c:pt idx="1045">
                  <c:v>0.14043182690930933</c:v>
                </c:pt>
                <c:pt idx="1046">
                  <c:v>-0.32920076266823606</c:v>
                </c:pt>
                <c:pt idx="1047">
                  <c:v>-1.4424253508610256</c:v>
                </c:pt>
                <c:pt idx="1048">
                  <c:v>-0.18783531887260924</c:v>
                </c:pt>
                <c:pt idx="1049">
                  <c:v>-0.89632359296568309</c:v>
                </c:pt>
                <c:pt idx="1050">
                  <c:v>-0.1241073610815618</c:v>
                </c:pt>
                <c:pt idx="1051">
                  <c:v>8.4365286665993341E-2</c:v>
                </c:pt>
                <c:pt idx="1052">
                  <c:v>0.48735701749507421</c:v>
                </c:pt>
                <c:pt idx="1053">
                  <c:v>-8.1306856821115089E-2</c:v>
                </c:pt>
                <c:pt idx="1054">
                  <c:v>-0.3293012593638901</c:v>
                </c:pt>
                <c:pt idx="1055">
                  <c:v>-2.2114211244925519</c:v>
                </c:pt>
                <c:pt idx="1056">
                  <c:v>-0.88947486076054449</c:v>
                </c:pt>
                <c:pt idx="1057">
                  <c:v>2.3688515828278756</c:v>
                </c:pt>
                <c:pt idx="1058">
                  <c:v>-2.1942034407714099</c:v>
                </c:pt>
                <c:pt idx="1059">
                  <c:v>0.67382281250981557</c:v>
                </c:pt>
                <c:pt idx="1060">
                  <c:v>-2.2114211244925519</c:v>
                </c:pt>
                <c:pt idx="1061">
                  <c:v>0.14043182690930933</c:v>
                </c:pt>
                <c:pt idx="1062">
                  <c:v>-0.3293012593638901</c:v>
                </c:pt>
                <c:pt idx="1063">
                  <c:v>0.14043182690930933</c:v>
                </c:pt>
                <c:pt idx="1064">
                  <c:v>-1.2684659418233271</c:v>
                </c:pt>
                <c:pt idx="1065">
                  <c:v>-1.7380985314008726</c:v>
                </c:pt>
                <c:pt idx="1066">
                  <c:v>-1.6964481847702813</c:v>
                </c:pt>
                <c:pt idx="1067">
                  <c:v>-2.2114211244925519</c:v>
                </c:pt>
                <c:pt idx="1068">
                  <c:v>0.38852672614773837</c:v>
                </c:pt>
                <c:pt idx="1069">
                  <c:v>-1.2148172396253774</c:v>
                </c:pt>
                <c:pt idx="1070">
                  <c:v>-0.89350748111590494</c:v>
                </c:pt>
                <c:pt idx="1071">
                  <c:v>0.38852672614773837</c:v>
                </c:pt>
                <c:pt idx="1072">
                  <c:v>0.14043182690930933</c:v>
                </c:pt>
                <c:pt idx="1073">
                  <c:v>0.5778086330122596</c:v>
                </c:pt>
                <c:pt idx="1074">
                  <c:v>-0.57456597510992169</c:v>
                </c:pt>
                <c:pt idx="1075">
                  <c:v>0.26671202056245241</c:v>
                </c:pt>
                <c:pt idx="1076">
                  <c:v>-0.14595862596416484</c:v>
                </c:pt>
                <c:pt idx="1077">
                  <c:v>-0.3293012593638901</c:v>
                </c:pt>
                <c:pt idx="1078">
                  <c:v>0.22765978411582427</c:v>
                </c:pt>
                <c:pt idx="1079">
                  <c:v>-0.431355209021896</c:v>
                </c:pt>
                <c:pt idx="1080">
                  <c:v>0.11415404146477073</c:v>
                </c:pt>
                <c:pt idx="1081">
                  <c:v>-1.6140510817816582</c:v>
                </c:pt>
                <c:pt idx="1082">
                  <c:v>-0.1241073610815618</c:v>
                </c:pt>
                <c:pt idx="1083">
                  <c:v>0.22765978411582427</c:v>
                </c:pt>
                <c:pt idx="1084">
                  <c:v>-1.5081379334171192</c:v>
                </c:pt>
                <c:pt idx="1085">
                  <c:v>-0.89961402754038178</c:v>
                </c:pt>
                <c:pt idx="1086">
                  <c:v>-0.3293012593638901</c:v>
                </c:pt>
                <c:pt idx="1087">
                  <c:v>-1.339031861292528E-2</c:v>
                </c:pt>
                <c:pt idx="1088">
                  <c:v>-1.7380985314008726</c:v>
                </c:pt>
                <c:pt idx="1089">
                  <c:v>0.67966948225793933</c:v>
                </c:pt>
                <c:pt idx="1090">
                  <c:v>0.66974788796287454</c:v>
                </c:pt>
                <c:pt idx="1091">
                  <c:v>-0.17399189608582311</c:v>
                </c:pt>
                <c:pt idx="1092">
                  <c:v>0.13227681768509383</c:v>
                </c:pt>
                <c:pt idx="1093">
                  <c:v>-2.029030254024752</c:v>
                </c:pt>
                <c:pt idx="1094">
                  <c:v>-0.81737156251579068</c:v>
                </c:pt>
                <c:pt idx="1095">
                  <c:v>1.2435009774785004</c:v>
                </c:pt>
                <c:pt idx="1096">
                  <c:v>0.14043182690930933</c:v>
                </c:pt>
                <c:pt idx="1097">
                  <c:v>0.14043182690930933</c:v>
                </c:pt>
                <c:pt idx="1098">
                  <c:v>-0.3608764378268412</c:v>
                </c:pt>
                <c:pt idx="1099">
                  <c:v>0.7796783762882632</c:v>
                </c:pt>
                <c:pt idx="1100">
                  <c:v>-1.2684659418233271</c:v>
                </c:pt>
                <c:pt idx="1101">
                  <c:v>1.0724204407168905</c:v>
                </c:pt>
                <c:pt idx="1102">
                  <c:v>0.22765978411582427</c:v>
                </c:pt>
                <c:pt idx="1103">
                  <c:v>0.14043182690930933</c:v>
                </c:pt>
                <c:pt idx="1104">
                  <c:v>1.6813826139330592</c:v>
                </c:pt>
                <c:pt idx="1105">
                  <c:v>0.71055586415959326</c:v>
                </c:pt>
                <c:pt idx="1106">
                  <c:v>0.61955947633850406</c:v>
                </c:pt>
                <c:pt idx="1107">
                  <c:v>0.74350642926206445</c:v>
                </c:pt>
                <c:pt idx="1108">
                  <c:v>-1.081910750506661</c:v>
                </c:pt>
                <c:pt idx="1109">
                  <c:v>0.39226321385423274</c:v>
                </c:pt>
                <c:pt idx="1110">
                  <c:v>0.14043182690930933</c:v>
                </c:pt>
                <c:pt idx="1111">
                  <c:v>2.6575931350830486</c:v>
                </c:pt>
                <c:pt idx="1112">
                  <c:v>-0.3293012593638901</c:v>
                </c:pt>
                <c:pt idx="1113">
                  <c:v>-0.3293012593638901</c:v>
                </c:pt>
                <c:pt idx="1114">
                  <c:v>-2.0558041162781264</c:v>
                </c:pt>
                <c:pt idx="1115">
                  <c:v>0.50589522776508278</c:v>
                </c:pt>
                <c:pt idx="1116">
                  <c:v>-0.62447793452840561</c:v>
                </c:pt>
                <c:pt idx="1117">
                  <c:v>0.60698904694608247</c:v>
                </c:pt>
                <c:pt idx="1118">
                  <c:v>-0.3293012593638901</c:v>
                </c:pt>
                <c:pt idx="1119">
                  <c:v>-0.3293012593638901</c:v>
                </c:pt>
                <c:pt idx="1120">
                  <c:v>1.5127477883010685</c:v>
                </c:pt>
                <c:pt idx="1121">
                  <c:v>-0.62447793452840561</c:v>
                </c:pt>
                <c:pt idx="1122">
                  <c:v>0.26447927652852404</c:v>
                </c:pt>
                <c:pt idx="1123">
                  <c:v>0.11482353256576151</c:v>
                </c:pt>
                <c:pt idx="1124">
                  <c:v>-0.3293012593638901</c:v>
                </c:pt>
                <c:pt idx="1125">
                  <c:v>-0.83490207511786418</c:v>
                </c:pt>
                <c:pt idx="1126">
                  <c:v>1.4317018363336087</c:v>
                </c:pt>
                <c:pt idx="1127">
                  <c:v>-1.0688800130624678</c:v>
                </c:pt>
                <c:pt idx="1128">
                  <c:v>0.14043182690930933</c:v>
                </c:pt>
                <c:pt idx="1129">
                  <c:v>-0.9208793779988691</c:v>
                </c:pt>
                <c:pt idx="1130">
                  <c:v>0.30588146586185216</c:v>
                </c:pt>
                <c:pt idx="1131">
                  <c:v>0.14043182690930933</c:v>
                </c:pt>
                <c:pt idx="1132">
                  <c:v>-0.60037716027802568</c:v>
                </c:pt>
                <c:pt idx="1133">
                  <c:v>-0.79883335224578167</c:v>
                </c:pt>
                <c:pt idx="1134">
                  <c:v>-0.72355090447326997</c:v>
                </c:pt>
                <c:pt idx="1135">
                  <c:v>-0.79883335224578167</c:v>
                </c:pt>
                <c:pt idx="1136">
                  <c:v>0.14043182690930933</c:v>
                </c:pt>
                <c:pt idx="1137">
                  <c:v>0.11239855678765152</c:v>
                </c:pt>
                <c:pt idx="1138">
                  <c:v>-1.1444184922041121</c:v>
                </c:pt>
                <c:pt idx="1139">
                  <c:v>-0.21861188363558642</c:v>
                </c:pt>
                <c:pt idx="1140">
                  <c:v>1.1869404125445262</c:v>
                </c:pt>
                <c:pt idx="1141">
                  <c:v>-0.5438003245002897</c:v>
                </c:pt>
                <c:pt idx="1142">
                  <c:v>0.30428448710710099</c:v>
                </c:pt>
                <c:pt idx="1143">
                  <c:v>1.0458145430338863</c:v>
                </c:pt>
                <c:pt idx="1144">
                  <c:v>-1.2278988613104027</c:v>
                </c:pt>
                <c:pt idx="1145">
                  <c:v>0.19962651399416595</c:v>
                </c:pt>
                <c:pt idx="1146">
                  <c:v>0.71115823566785452</c:v>
                </c:pt>
                <c:pt idx="1147">
                  <c:v>0.14043182690930933</c:v>
                </c:pt>
                <c:pt idx="1148">
                  <c:v>0.16602574784234372</c:v>
                </c:pt>
                <c:pt idx="1149">
                  <c:v>0.14043182690930933</c:v>
                </c:pt>
                <c:pt idx="1150">
                  <c:v>-0.31487484859869547</c:v>
                </c:pt>
                <c:pt idx="1151">
                  <c:v>-0.89985806180633765</c:v>
                </c:pt>
                <c:pt idx="1152">
                  <c:v>-0.3515732298819314</c:v>
                </c:pt>
                <c:pt idx="1153">
                  <c:v>-1.6150252839012813</c:v>
                </c:pt>
                <c:pt idx="1154">
                  <c:v>-1.2684659418233271</c:v>
                </c:pt>
                <c:pt idx="1155">
                  <c:v>0.14043182690930933</c:v>
                </c:pt>
                <c:pt idx="1156">
                  <c:v>1.0459841493499835</c:v>
                </c:pt>
                <c:pt idx="1157">
                  <c:v>0.14043182690930933</c:v>
                </c:pt>
                <c:pt idx="1158">
                  <c:v>-1.4316602113138588</c:v>
                </c:pt>
                <c:pt idx="1159">
                  <c:v>-1.4373182867633587</c:v>
                </c:pt>
                <c:pt idx="1160">
                  <c:v>-2.0254631863939694</c:v>
                </c:pt>
                <c:pt idx="1161">
                  <c:v>-0.3293012593638901</c:v>
                </c:pt>
                <c:pt idx="1162">
                  <c:v>-1.2135774994532129</c:v>
                </c:pt>
                <c:pt idx="1163">
                  <c:v>0.86457900603616111</c:v>
                </c:pt>
                <c:pt idx="1164">
                  <c:v>2.2432467568702448</c:v>
                </c:pt>
                <c:pt idx="1165">
                  <c:v>0.86457900603616111</c:v>
                </c:pt>
                <c:pt idx="1166">
                  <c:v>0.96874819475793339</c:v>
                </c:pt>
                <c:pt idx="1167">
                  <c:v>0.14043182690930933</c:v>
                </c:pt>
                <c:pt idx="1168">
                  <c:v>-1.4672460630657425</c:v>
                </c:pt>
                <c:pt idx="1169">
                  <c:v>1.5280591857341612</c:v>
                </c:pt>
                <c:pt idx="1170">
                  <c:v>0.14043182690930933</c:v>
                </c:pt>
                <c:pt idx="1171">
                  <c:v>2.185919576192513</c:v>
                </c:pt>
                <c:pt idx="1172">
                  <c:v>2.0084406440151112</c:v>
                </c:pt>
                <c:pt idx="1173">
                  <c:v>-0.26502693259558979</c:v>
                </c:pt>
                <c:pt idx="1174">
                  <c:v>-0.80864422350979503</c:v>
                </c:pt>
                <c:pt idx="1175">
                  <c:v>-1.201887067709424</c:v>
                </c:pt>
                <c:pt idx="1176">
                  <c:v>-1.4864256503783171</c:v>
                </c:pt>
                <c:pt idx="1177">
                  <c:v>1.6287516267982072</c:v>
                </c:pt>
                <c:pt idx="1178">
                  <c:v>2.4916036007487743</c:v>
                </c:pt>
                <c:pt idx="1179">
                  <c:v>1.6500636604363002</c:v>
                </c:pt>
                <c:pt idx="1180">
                  <c:v>1.0369409989316254</c:v>
                </c:pt>
                <c:pt idx="1181">
                  <c:v>-0.99884711414901228</c:v>
                </c:pt>
                <c:pt idx="1182">
                  <c:v>0.44687014699632416</c:v>
                </c:pt>
                <c:pt idx="1183">
                  <c:v>-1.7380985314008726</c:v>
                </c:pt>
                <c:pt idx="1184">
                  <c:v>-0.32920076266823606</c:v>
                </c:pt>
                <c:pt idx="1185">
                  <c:v>0.66996794113231961</c:v>
                </c:pt>
                <c:pt idx="1186">
                  <c:v>0.14043182690930933</c:v>
                </c:pt>
                <c:pt idx="1187">
                  <c:v>-0.59742995417324107</c:v>
                </c:pt>
                <c:pt idx="1188">
                  <c:v>-0.27000607558337947</c:v>
                </c:pt>
                <c:pt idx="1189">
                  <c:v>0.4245981764782828</c:v>
                </c:pt>
                <c:pt idx="1190">
                  <c:v>0.14043182690930933</c:v>
                </c:pt>
                <c:pt idx="1191">
                  <c:v>0.38201738446196648</c:v>
                </c:pt>
                <c:pt idx="1192">
                  <c:v>0.26796828665134986</c:v>
                </c:pt>
                <c:pt idx="1193">
                  <c:v>0.11003202480748694</c:v>
                </c:pt>
                <c:pt idx="1194">
                  <c:v>-0.3293012593638901</c:v>
                </c:pt>
                <c:pt idx="1195">
                  <c:v>1.6445065751556611</c:v>
                </c:pt>
                <c:pt idx="1196">
                  <c:v>-0.41503908370544107</c:v>
                </c:pt>
                <c:pt idx="1197">
                  <c:v>-1.17165956561493</c:v>
                </c:pt>
                <c:pt idx="1198">
                  <c:v>-0.31970570281658683</c:v>
                </c:pt>
                <c:pt idx="1199">
                  <c:v>-0.14691038889608976</c:v>
                </c:pt>
                <c:pt idx="1200">
                  <c:v>0.83048622917131765</c:v>
                </c:pt>
                <c:pt idx="1201">
                  <c:v>-0.38465896204659827</c:v>
                </c:pt>
                <c:pt idx="1202">
                  <c:v>0.75697584516938921</c:v>
                </c:pt>
                <c:pt idx="1203">
                  <c:v>0.93813648214843137</c:v>
                </c:pt>
                <c:pt idx="1204">
                  <c:v>-0.83760932272690825</c:v>
                </c:pt>
                <c:pt idx="1205">
                  <c:v>-0.24197280546172131</c:v>
                </c:pt>
                <c:pt idx="1206">
                  <c:v>-0.3293012593638901</c:v>
                </c:pt>
                <c:pt idx="1207">
                  <c:v>0.86595457056285319</c:v>
                </c:pt>
                <c:pt idx="1208">
                  <c:v>-1.0948193616665598</c:v>
                </c:pt>
                <c:pt idx="1209">
                  <c:v>1.5115785060611009</c:v>
                </c:pt>
                <c:pt idx="1210">
                  <c:v>0.41620840025440187</c:v>
                </c:pt>
                <c:pt idx="1211">
                  <c:v>0.14033133021365554</c:v>
                </c:pt>
                <c:pt idx="1212">
                  <c:v>0.95837924324192902</c:v>
                </c:pt>
                <c:pt idx="1213">
                  <c:v>0.14043182690930933</c:v>
                </c:pt>
                <c:pt idx="1214">
                  <c:v>-0.91707574552748028</c:v>
                </c:pt>
                <c:pt idx="1215">
                  <c:v>2.1522454369993618</c:v>
                </c:pt>
                <c:pt idx="1216">
                  <c:v>0.59312318497159755</c:v>
                </c:pt>
                <c:pt idx="1217">
                  <c:v>1.2206917813200351</c:v>
                </c:pt>
                <c:pt idx="1218">
                  <c:v>0.82652318062335361</c:v>
                </c:pt>
                <c:pt idx="1219">
                  <c:v>-1.4805928294489434</c:v>
                </c:pt>
                <c:pt idx="1220">
                  <c:v>2.5765781271543133E-2</c:v>
                </c:pt>
                <c:pt idx="1221">
                  <c:v>-0.88348178935607224</c:v>
                </c:pt>
                <c:pt idx="1222">
                  <c:v>-0.74088295458241415</c:v>
                </c:pt>
                <c:pt idx="1223">
                  <c:v>0.9711436009722737</c:v>
                </c:pt>
                <c:pt idx="1224">
                  <c:v>0.91912395454369133</c:v>
                </c:pt>
                <c:pt idx="1225">
                  <c:v>-0.41975287488107516</c:v>
                </c:pt>
                <c:pt idx="1226">
                  <c:v>-5.9682431689574919E-2</c:v>
                </c:pt>
                <c:pt idx="1227">
                  <c:v>-0.56093779820725831</c:v>
                </c:pt>
                <c:pt idx="1228">
                  <c:v>-1.9951638809878023</c:v>
                </c:pt>
                <c:pt idx="1229">
                  <c:v>-1.7661318015225309</c:v>
                </c:pt>
                <c:pt idx="1230">
                  <c:v>0.38201738446196648</c:v>
                </c:pt>
                <c:pt idx="1231">
                  <c:v>0.81708585108882403</c:v>
                </c:pt>
                <c:pt idx="1232">
                  <c:v>0.47841458006927884</c:v>
                </c:pt>
                <c:pt idx="1233">
                  <c:v>0.59645049207700784</c:v>
                </c:pt>
                <c:pt idx="1234">
                  <c:v>0.8680798270217811</c:v>
                </c:pt>
                <c:pt idx="1235">
                  <c:v>5.4959354379914199E-2</c:v>
                </c:pt>
                <c:pt idx="1236">
                  <c:v>-0.14691038889608976</c:v>
                </c:pt>
                <c:pt idx="1237">
                  <c:v>-0.10595803450534767</c:v>
                </c:pt>
                <c:pt idx="1238">
                  <c:v>0.37271523142558505</c:v>
                </c:pt>
                <c:pt idx="1239">
                  <c:v>0.73709758427194649</c:v>
                </c:pt>
                <c:pt idx="1240">
                  <c:v>0.20617842934516079</c:v>
                </c:pt>
                <c:pt idx="1241">
                  <c:v>-0.99832231104880631</c:v>
                </c:pt>
                <c:pt idx="1242">
                  <c:v>-0.3293012593638901</c:v>
                </c:pt>
                <c:pt idx="1243">
                  <c:v>0.14043182690930933</c:v>
                </c:pt>
                <c:pt idx="1244">
                  <c:v>-0.3293012593638901</c:v>
                </c:pt>
                <c:pt idx="1245">
                  <c:v>-0.3293012593638901</c:v>
                </c:pt>
                <c:pt idx="1246">
                  <c:v>-1.268566438518981</c:v>
                </c:pt>
                <c:pt idx="1247">
                  <c:v>-0.12420785777721599</c:v>
                </c:pt>
                <c:pt idx="1248">
                  <c:v>1.0050707444078182</c:v>
                </c:pt>
                <c:pt idx="1249">
                  <c:v>0.13016954339592224</c:v>
                </c:pt>
                <c:pt idx="1250">
                  <c:v>8.3492294722848803E-2</c:v>
                </c:pt>
                <c:pt idx="1251">
                  <c:v>0.14043182690930933</c:v>
                </c:pt>
                <c:pt idx="1252">
                  <c:v>-1.7380985314008726</c:v>
                </c:pt>
                <c:pt idx="1253">
                  <c:v>0.26447927652852404</c:v>
                </c:pt>
                <c:pt idx="1254">
                  <c:v>-2.8476642832938968</c:v>
                </c:pt>
                <c:pt idx="1255">
                  <c:v>0.43275318570249849</c:v>
                </c:pt>
                <c:pt idx="1256">
                  <c:v>-1.8569302057693886</c:v>
                </c:pt>
                <c:pt idx="1257">
                  <c:v>-1.5595206003305608</c:v>
                </c:pt>
                <c:pt idx="1258">
                  <c:v>0.75730590907456807</c:v>
                </c:pt>
                <c:pt idx="1259">
                  <c:v>-1.1799158089655457</c:v>
                </c:pt>
                <c:pt idx="1260">
                  <c:v>7.0979602120474411E-2</c:v>
                </c:pt>
                <c:pt idx="1261">
                  <c:v>0.10377084041897749</c:v>
                </c:pt>
                <c:pt idx="1262">
                  <c:v>0.29006702911762128</c:v>
                </c:pt>
                <c:pt idx="1263">
                  <c:v>0.98060745702607166</c:v>
                </c:pt>
                <c:pt idx="1264">
                  <c:v>-1.5497900629614449</c:v>
                </c:pt>
                <c:pt idx="1265">
                  <c:v>-0.31617528109990828</c:v>
                </c:pt>
                <c:pt idx="1266">
                  <c:v>-0.12961483390737641</c:v>
                </c:pt>
                <c:pt idx="1267">
                  <c:v>0.28357538081013933</c:v>
                </c:pt>
                <c:pt idx="1268">
                  <c:v>-0.17399189608582311</c:v>
                </c:pt>
                <c:pt idx="1269">
                  <c:v>-1.0008035922174396</c:v>
                </c:pt>
                <c:pt idx="1270">
                  <c:v>2.1462330380764056</c:v>
                </c:pt>
                <c:pt idx="1271">
                  <c:v>-4.105482511764233E-2</c:v>
                </c:pt>
                <c:pt idx="1272">
                  <c:v>-1.3373824567152826</c:v>
                </c:pt>
                <c:pt idx="1273">
                  <c:v>-1.2870041520933366</c:v>
                </c:pt>
                <c:pt idx="1274">
                  <c:v>0.66431665226443626</c:v>
                </c:pt>
                <c:pt idx="1275">
                  <c:v>0.39234239300368695</c:v>
                </c:pt>
                <c:pt idx="1276">
                  <c:v>-0.76308874488874334</c:v>
                </c:pt>
                <c:pt idx="1277">
                  <c:v>-0.24197280546172131</c:v>
                </c:pt>
                <c:pt idx="1278">
                  <c:v>-1.0126814095494261E-2</c:v>
                </c:pt>
                <c:pt idx="1279">
                  <c:v>-0.63871445229602264</c:v>
                </c:pt>
                <c:pt idx="1280">
                  <c:v>0.57458497470158898</c:v>
                </c:pt>
                <c:pt idx="1281">
                  <c:v>1.3390991971500275</c:v>
                </c:pt>
                <c:pt idx="1282">
                  <c:v>-0.1920107401152043</c:v>
                </c:pt>
                <c:pt idx="1283">
                  <c:v>0.1954040006412284</c:v>
                </c:pt>
                <c:pt idx="1284">
                  <c:v>0.68383380310680397</c:v>
                </c:pt>
                <c:pt idx="1285">
                  <c:v>-1.1454931910193911</c:v>
                </c:pt>
                <c:pt idx="1286">
                  <c:v>-1.3103964609946808</c:v>
                </c:pt>
                <c:pt idx="1287">
                  <c:v>0.40471991558084058</c:v>
                </c:pt>
                <c:pt idx="1288">
                  <c:v>1.8148153062652459</c:v>
                </c:pt>
                <c:pt idx="1289">
                  <c:v>-0.3293012593638901</c:v>
                </c:pt>
                <c:pt idx="1290">
                  <c:v>0.57411862949812542</c:v>
                </c:pt>
                <c:pt idx="1291">
                  <c:v>-0.3293012593638901</c:v>
                </c:pt>
                <c:pt idx="1292">
                  <c:v>0.7369970875762929</c:v>
                </c:pt>
                <c:pt idx="1293">
                  <c:v>-0.61938171575149759</c:v>
                </c:pt>
                <c:pt idx="1294">
                  <c:v>1.7529387776346215</c:v>
                </c:pt>
                <c:pt idx="1295">
                  <c:v>-0.16154328093525491</c:v>
                </c:pt>
                <c:pt idx="1296">
                  <c:v>1.0297462795118528</c:v>
                </c:pt>
                <c:pt idx="1297">
                  <c:v>-9.7179302792059899E-2</c:v>
                </c:pt>
                <c:pt idx="1298">
                  <c:v>0.14043182690930933</c:v>
                </c:pt>
                <c:pt idx="1299">
                  <c:v>-1.7070376111333279</c:v>
                </c:pt>
                <c:pt idx="1300">
                  <c:v>-0.40937828079747851</c:v>
                </c:pt>
                <c:pt idx="1301">
                  <c:v>0.85139887472017117</c:v>
                </c:pt>
                <c:pt idx="1302">
                  <c:v>0.14043182690930933</c:v>
                </c:pt>
                <c:pt idx="1303">
                  <c:v>-0.21154447005103652</c:v>
                </c:pt>
                <c:pt idx="1304">
                  <c:v>-1.104351296476082</c:v>
                </c:pt>
                <c:pt idx="1305">
                  <c:v>-0.19188489053300528</c:v>
                </c:pt>
                <c:pt idx="1306">
                  <c:v>0.14043182690930933</c:v>
                </c:pt>
                <c:pt idx="1307">
                  <c:v>-1.160707246283075</c:v>
                </c:pt>
                <c:pt idx="1308">
                  <c:v>-0.35723403278989396</c:v>
                </c:pt>
                <c:pt idx="1309">
                  <c:v>0.14043182690930933</c:v>
                </c:pt>
                <c:pt idx="1310">
                  <c:v>-0.81368785211006467</c:v>
                </c:pt>
                <c:pt idx="1311">
                  <c:v>-0.53659453159973391</c:v>
                </c:pt>
                <c:pt idx="1312">
                  <c:v>-0.61644248177798122</c:v>
                </c:pt>
                <c:pt idx="1313">
                  <c:v>0.91608203093843055</c:v>
                </c:pt>
                <c:pt idx="1314">
                  <c:v>0.99950041541016033</c:v>
                </c:pt>
                <c:pt idx="1315">
                  <c:v>0.18589784039584917</c:v>
                </c:pt>
                <c:pt idx="1316">
                  <c:v>0.19962651399416595</c:v>
                </c:pt>
                <c:pt idx="1317">
                  <c:v>0.19962651399416595</c:v>
                </c:pt>
                <c:pt idx="1318">
                  <c:v>0.14043182690930933</c:v>
                </c:pt>
                <c:pt idx="1319">
                  <c:v>-2.2179667853033269</c:v>
                </c:pt>
                <c:pt idx="1320">
                  <c:v>0.5145856918132059</c:v>
                </c:pt>
                <c:pt idx="1321">
                  <c:v>-1.442051530221949</c:v>
                </c:pt>
                <c:pt idx="1322">
                  <c:v>-1.19655253657615</c:v>
                </c:pt>
                <c:pt idx="1323">
                  <c:v>0.50606483408118064</c:v>
                </c:pt>
                <c:pt idx="1324">
                  <c:v>-0.22327608926934484</c:v>
                </c:pt>
                <c:pt idx="1325">
                  <c:v>-2.2919422733598047</c:v>
                </c:pt>
                <c:pt idx="1326">
                  <c:v>-0.3293012593638901</c:v>
                </c:pt>
                <c:pt idx="1327">
                  <c:v>9.1078119425847155E-3</c:v>
                </c:pt>
                <c:pt idx="1328">
                  <c:v>-0.16599557606133314</c:v>
                </c:pt>
                <c:pt idx="1329">
                  <c:v>-0.57088681691654708</c:v>
                </c:pt>
                <c:pt idx="1330">
                  <c:v>-0.66767816780340594</c:v>
                </c:pt>
                <c:pt idx="1331">
                  <c:v>-0.93325765371665526</c:v>
                </c:pt>
                <c:pt idx="1332">
                  <c:v>0.14541096989709901</c:v>
                </c:pt>
                <c:pt idx="1333">
                  <c:v>0.14043182690930933</c:v>
                </c:pt>
                <c:pt idx="1334">
                  <c:v>0.26447927652852404</c:v>
                </c:pt>
                <c:pt idx="1335">
                  <c:v>-0.24197280546172131</c:v>
                </c:pt>
                <c:pt idx="1336">
                  <c:v>0.44244362643438817</c:v>
                </c:pt>
                <c:pt idx="1337">
                  <c:v>-1.0051254360829418</c:v>
                </c:pt>
                <c:pt idx="1338">
                  <c:v>-0.35723403278989396</c:v>
                </c:pt>
                <c:pt idx="1339">
                  <c:v>-1.5931668812859354</c:v>
                </c:pt>
                <c:pt idx="1340">
                  <c:v>-1.060880538511731</c:v>
                </c:pt>
                <c:pt idx="1341">
                  <c:v>-0.3293012593638901</c:v>
                </c:pt>
                <c:pt idx="1342">
                  <c:v>1.7635031615604802E-2</c:v>
                </c:pt>
                <c:pt idx="1343">
                  <c:v>1.0475306188917288</c:v>
                </c:pt>
                <c:pt idx="1344">
                  <c:v>0.75486876447727547</c:v>
                </c:pt>
                <c:pt idx="1345">
                  <c:v>0.77366597736530551</c:v>
                </c:pt>
                <c:pt idx="1346">
                  <c:v>0.89945284999130581</c:v>
                </c:pt>
                <c:pt idx="1347">
                  <c:v>2.6155889347630162E-2</c:v>
                </c:pt>
                <c:pt idx="1348">
                  <c:v>0.14043182690930933</c:v>
                </c:pt>
                <c:pt idx="1349">
                  <c:v>0.32282269737710945</c:v>
                </c:pt>
                <c:pt idx="1350">
                  <c:v>-1.0017863481225282</c:v>
                </c:pt>
                <c:pt idx="1351">
                  <c:v>-0.15214063120322016</c:v>
                </c:pt>
                <c:pt idx="1352">
                  <c:v>0.67257215818430605</c:v>
                </c:pt>
                <c:pt idx="1353">
                  <c:v>2.5260010354555189</c:v>
                </c:pt>
                <c:pt idx="1354">
                  <c:v>0.39151244431361559</c:v>
                </c:pt>
                <c:pt idx="1355">
                  <c:v>1.2907131551991373</c:v>
                </c:pt>
                <c:pt idx="1356">
                  <c:v>0.53052284987717424</c:v>
                </c:pt>
                <c:pt idx="1357">
                  <c:v>-0.29928698621285643</c:v>
                </c:pt>
                <c:pt idx="1358">
                  <c:v>-1.3864318828991402</c:v>
                </c:pt>
                <c:pt idx="1359">
                  <c:v>0.6164841067977328</c:v>
                </c:pt>
                <c:pt idx="1360">
                  <c:v>-0.79903434563708975</c:v>
                </c:pt>
                <c:pt idx="1361">
                  <c:v>-0.79903434563708975</c:v>
                </c:pt>
                <c:pt idx="1362">
                  <c:v>-0.79903434563708975</c:v>
                </c:pt>
                <c:pt idx="1363">
                  <c:v>-0.79903434563708975</c:v>
                </c:pt>
                <c:pt idx="1364">
                  <c:v>2.6082498496742454</c:v>
                </c:pt>
                <c:pt idx="1365">
                  <c:v>-0.79903434563708975</c:v>
                </c:pt>
                <c:pt idx="1366">
                  <c:v>0.41411447873683577</c:v>
                </c:pt>
                <c:pt idx="1367">
                  <c:v>1.911406408683846E-2</c:v>
                </c:pt>
                <c:pt idx="1368">
                  <c:v>-1.268666935214634</c:v>
                </c:pt>
                <c:pt idx="1369">
                  <c:v>-0.61549633135712367</c:v>
                </c:pt>
                <c:pt idx="1370">
                  <c:v>-0.55329871972838285</c:v>
                </c:pt>
                <c:pt idx="1371">
                  <c:v>0.63011228370039529</c:v>
                </c:pt>
                <c:pt idx="1372">
                  <c:v>0.32282269737710945</c:v>
                </c:pt>
                <c:pt idx="1373">
                  <c:v>0.94219098585862082</c:v>
                </c:pt>
                <c:pt idx="1374">
                  <c:v>-0.63520412462699716</c:v>
                </c:pt>
                <c:pt idx="1375">
                  <c:v>0.14043182690930933</c:v>
                </c:pt>
                <c:pt idx="1376">
                  <c:v>-0.58521909292708274</c:v>
                </c:pt>
                <c:pt idx="1377">
                  <c:v>-1.089765074869661</c:v>
                </c:pt>
                <c:pt idx="1378">
                  <c:v>-6.5013170692359193E-2</c:v>
                </c:pt>
                <c:pt idx="1379">
                  <c:v>-0.79893384894143538</c:v>
                </c:pt>
                <c:pt idx="1380">
                  <c:v>-3.2268602826600504E-2</c:v>
                </c:pt>
                <c:pt idx="1381">
                  <c:v>-0.32138874249681881</c:v>
                </c:pt>
                <c:pt idx="1382">
                  <c:v>-0.50190119240414643</c:v>
                </c:pt>
                <c:pt idx="1383">
                  <c:v>1.2711622307484116</c:v>
                </c:pt>
                <c:pt idx="1384">
                  <c:v>-0.79893384894143538</c:v>
                </c:pt>
                <c:pt idx="1385">
                  <c:v>-0.32920076266823606</c:v>
                </c:pt>
                <c:pt idx="1386">
                  <c:v>-0.6477999069059639</c:v>
                </c:pt>
                <c:pt idx="1387">
                  <c:v>-0.4471667037440496</c:v>
                </c:pt>
                <c:pt idx="1388">
                  <c:v>-0.39722939143902014</c:v>
                </c:pt>
                <c:pt idx="1389">
                  <c:v>-8.5136664152267894E-2</c:v>
                </c:pt>
                <c:pt idx="1390">
                  <c:v>-1.5224311911464912</c:v>
                </c:pt>
                <c:pt idx="1391">
                  <c:v>0.14043182690930933</c:v>
                </c:pt>
                <c:pt idx="1392">
                  <c:v>-1.2865275117218873</c:v>
                </c:pt>
                <c:pt idx="1393">
                  <c:v>0.14043182690930933</c:v>
                </c:pt>
                <c:pt idx="1394">
                  <c:v>0.59715221487754278</c:v>
                </c:pt>
                <c:pt idx="1395">
                  <c:v>1.2499479896003406E-2</c:v>
                </c:pt>
                <c:pt idx="1396">
                  <c:v>0.22765978411582427</c:v>
                </c:pt>
                <c:pt idx="1397">
                  <c:v>0.14043182690930933</c:v>
                </c:pt>
                <c:pt idx="1398">
                  <c:v>-0.1241073610815618</c:v>
                </c:pt>
                <c:pt idx="1399">
                  <c:v>-0.32920076266823606</c:v>
                </c:pt>
                <c:pt idx="1400">
                  <c:v>0.14043182690930933</c:v>
                </c:pt>
                <c:pt idx="1401">
                  <c:v>1.2177053834405642</c:v>
                </c:pt>
                <c:pt idx="1402">
                  <c:v>-0.3293012593638901</c:v>
                </c:pt>
                <c:pt idx="1403">
                  <c:v>-1.6420843519033155</c:v>
                </c:pt>
                <c:pt idx="1404">
                  <c:v>-1.645880765384069</c:v>
                </c:pt>
                <c:pt idx="1405">
                  <c:v>0.59312318497159755</c:v>
                </c:pt>
                <c:pt idx="1406">
                  <c:v>0.5989446983932597</c:v>
                </c:pt>
                <c:pt idx="1407">
                  <c:v>-5.9933531008915547E-2</c:v>
                </c:pt>
                <c:pt idx="1408">
                  <c:v>0.14043182690930933</c:v>
                </c:pt>
                <c:pt idx="1409">
                  <c:v>1.6636703261957035</c:v>
                </c:pt>
                <c:pt idx="1410">
                  <c:v>-0.18277811837686464</c:v>
                </c:pt>
                <c:pt idx="1411">
                  <c:v>1.043366298042864</c:v>
                </c:pt>
                <c:pt idx="1412">
                  <c:v>-1.1813384813124659</c:v>
                </c:pt>
                <c:pt idx="1413">
                  <c:v>-0.92085514534353829</c:v>
                </c:pt>
                <c:pt idx="1414">
                  <c:v>0.3826044077807208</c:v>
                </c:pt>
                <c:pt idx="1415">
                  <c:v>0.14043182690930933</c:v>
                </c:pt>
                <c:pt idx="1416">
                  <c:v>-0.43336995139000817</c:v>
                </c:pt>
                <c:pt idx="1417">
                  <c:v>-0.63556997313480679</c:v>
                </c:pt>
                <c:pt idx="1418">
                  <c:v>-0.50099234158178452</c:v>
                </c:pt>
                <c:pt idx="1419">
                  <c:v>-0.14595862596416484</c:v>
                </c:pt>
                <c:pt idx="1420">
                  <c:v>-0.66032322482148198</c:v>
                </c:pt>
                <c:pt idx="1421">
                  <c:v>-0.39154999844331895</c:v>
                </c:pt>
                <c:pt idx="1422">
                  <c:v>0.71557365583606036</c:v>
                </c:pt>
                <c:pt idx="1423">
                  <c:v>-0.99032625641698646</c:v>
                </c:pt>
                <c:pt idx="1424">
                  <c:v>0.63245113619336535</c:v>
                </c:pt>
                <c:pt idx="1425">
                  <c:v>0.76513085439360451</c:v>
                </c:pt>
                <c:pt idx="1426">
                  <c:v>1.7867820361435889</c:v>
                </c:pt>
                <c:pt idx="1427">
                  <c:v>2.5790040839820536E-2</c:v>
                </c:pt>
                <c:pt idx="1428">
                  <c:v>0.77551405543939755</c:v>
                </c:pt>
                <c:pt idx="1429">
                  <c:v>1.1025609851277207</c:v>
                </c:pt>
                <c:pt idx="1430">
                  <c:v>1.4628632532968067</c:v>
                </c:pt>
                <c:pt idx="1431">
                  <c:v>0.69710222562282131</c:v>
                </c:pt>
                <c:pt idx="1432">
                  <c:v>-1.7385005181834883</c:v>
                </c:pt>
                <c:pt idx="1433">
                  <c:v>0.7151245051474906</c:v>
                </c:pt>
                <c:pt idx="1434">
                  <c:v>0.66877368584324992</c:v>
                </c:pt>
                <c:pt idx="1435">
                  <c:v>-0.61654297847363537</c:v>
                </c:pt>
                <c:pt idx="1436">
                  <c:v>-0.18670475415390797</c:v>
                </c:pt>
                <c:pt idx="1437">
                  <c:v>-0.44682852197657313</c:v>
                </c:pt>
                <c:pt idx="1438">
                  <c:v>-0.30595186257210905</c:v>
                </c:pt>
                <c:pt idx="1439">
                  <c:v>-8.8468675943181641E-2</c:v>
                </c:pt>
                <c:pt idx="1440">
                  <c:v>0.22755928742017037</c:v>
                </c:pt>
                <c:pt idx="1441">
                  <c:v>0.14043182690930933</c:v>
                </c:pt>
                <c:pt idx="1442">
                  <c:v>-1.268566438518981</c:v>
                </c:pt>
                <c:pt idx="1443">
                  <c:v>-1.0772697892863485</c:v>
                </c:pt>
                <c:pt idx="1444">
                  <c:v>0.44359871611403717</c:v>
                </c:pt>
                <c:pt idx="1445">
                  <c:v>2.4390431812607574</c:v>
                </c:pt>
                <c:pt idx="1446">
                  <c:v>0.26447927652852404</c:v>
                </c:pt>
                <c:pt idx="1447">
                  <c:v>0.14043182690930933</c:v>
                </c:pt>
                <c:pt idx="1448">
                  <c:v>1.4036685662119515</c:v>
                </c:pt>
                <c:pt idx="1449">
                  <c:v>1.4036685662119515</c:v>
                </c:pt>
                <c:pt idx="1450">
                  <c:v>4.7781606491664519</c:v>
                </c:pt>
                <c:pt idx="1451">
                  <c:v>0.61513295577656812</c:v>
                </c:pt>
                <c:pt idx="1452">
                  <c:v>-0.23318658317067983</c:v>
                </c:pt>
                <c:pt idx="1453">
                  <c:v>-0.3293012593638901</c:v>
                </c:pt>
                <c:pt idx="1454">
                  <c:v>-0.94668854481602538</c:v>
                </c:pt>
                <c:pt idx="1455">
                  <c:v>-0.32920076266823606</c:v>
                </c:pt>
                <c:pt idx="1456">
                  <c:v>-0.91338574201334644</c:v>
                </c:pt>
                <c:pt idx="1457">
                  <c:v>0.26784991572720862</c:v>
                </c:pt>
                <c:pt idx="1458">
                  <c:v>-0.18780996598606378</c:v>
                </c:pt>
                <c:pt idx="1459">
                  <c:v>-0.79893384894143538</c:v>
                </c:pt>
                <c:pt idx="1460">
                  <c:v>0.37884151822554035</c:v>
                </c:pt>
                <c:pt idx="1461">
                  <c:v>-1.1056768800470835</c:v>
                </c:pt>
                <c:pt idx="1462">
                  <c:v>1.1316243232724252</c:v>
                </c:pt>
                <c:pt idx="1463">
                  <c:v>-1.1262187187745505</c:v>
                </c:pt>
                <c:pt idx="1464">
                  <c:v>1.2913715459063984</c:v>
                </c:pt>
                <c:pt idx="1465">
                  <c:v>0.56508991484993998</c:v>
                </c:pt>
                <c:pt idx="1466">
                  <c:v>1.3194048160280569</c:v>
                </c:pt>
                <c:pt idx="1467">
                  <c:v>0.60008034845733083</c:v>
                </c:pt>
                <c:pt idx="1468">
                  <c:v>0.95875619214346897</c:v>
                </c:pt>
                <c:pt idx="1469">
                  <c:v>1.0662384354778354</c:v>
                </c:pt>
                <c:pt idx="1470">
                  <c:v>0.14043182690930933</c:v>
                </c:pt>
                <c:pt idx="1471">
                  <c:v>0.14043182690930933</c:v>
                </c:pt>
                <c:pt idx="1472">
                  <c:v>-0.24207330215737538</c:v>
                </c:pt>
                <c:pt idx="1473">
                  <c:v>-0.38834896556073206</c:v>
                </c:pt>
                <c:pt idx="1474">
                  <c:v>-1.2684659418233271</c:v>
                </c:pt>
                <c:pt idx="1475">
                  <c:v>0.49146245505889352</c:v>
                </c:pt>
                <c:pt idx="1476">
                  <c:v>0.14043182690930933</c:v>
                </c:pt>
                <c:pt idx="1477">
                  <c:v>0.14043182690930933</c:v>
                </c:pt>
                <c:pt idx="1478">
                  <c:v>0.14043182690930933</c:v>
                </c:pt>
                <c:pt idx="1479">
                  <c:v>-1.0661968104580848</c:v>
                </c:pt>
                <c:pt idx="1480">
                  <c:v>-1.4092850166417006</c:v>
                </c:pt>
                <c:pt idx="1481">
                  <c:v>0.65163621213628109</c:v>
                </c:pt>
                <c:pt idx="1482">
                  <c:v>0.49727861179013882</c:v>
                </c:pt>
                <c:pt idx="1483">
                  <c:v>0.73919150578951309</c:v>
                </c:pt>
                <c:pt idx="1484">
                  <c:v>-1.7661318015225309</c:v>
                </c:pt>
                <c:pt idx="1485">
                  <c:v>0.17815553776285753</c:v>
                </c:pt>
                <c:pt idx="1486">
                  <c:v>0.60549891408111967</c:v>
                </c:pt>
                <c:pt idx="1487">
                  <c:v>-0.17956556045992431</c:v>
                </c:pt>
                <c:pt idx="1488">
                  <c:v>0.14043182690930933</c:v>
                </c:pt>
                <c:pt idx="1489">
                  <c:v>3.6162141491883446E-2</c:v>
                </c:pt>
                <c:pt idx="1490">
                  <c:v>0.68285486253444505</c:v>
                </c:pt>
                <c:pt idx="1491">
                  <c:v>0.4100506545836245</c:v>
                </c:pt>
                <c:pt idx="1492">
                  <c:v>0.36507615294670931</c:v>
                </c:pt>
                <c:pt idx="1493">
                  <c:v>-1.3246329787622968</c:v>
                </c:pt>
                <c:pt idx="1494">
                  <c:v>2.8428488061843193</c:v>
                </c:pt>
                <c:pt idx="1495">
                  <c:v>0.94660640602682689</c:v>
                </c:pt>
                <c:pt idx="1496">
                  <c:v>1.6234872699574048</c:v>
                </c:pt>
                <c:pt idx="1497">
                  <c:v>1.2064790745301512</c:v>
                </c:pt>
                <c:pt idx="1498">
                  <c:v>-0.34301428035612569</c:v>
                </c:pt>
                <c:pt idx="1499">
                  <c:v>1.296635902747199</c:v>
                </c:pt>
                <c:pt idx="1500">
                  <c:v>0.83470874252425453</c:v>
                </c:pt>
                <c:pt idx="1501">
                  <c:v>-0.32920076266823606</c:v>
                </c:pt>
                <c:pt idx="1502">
                  <c:v>1.5401107329232109</c:v>
                </c:pt>
                <c:pt idx="1503">
                  <c:v>-0.44577706757473984</c:v>
                </c:pt>
                <c:pt idx="1504">
                  <c:v>-0.44577706757473984</c:v>
                </c:pt>
                <c:pt idx="1505">
                  <c:v>0.89601362197044032</c:v>
                </c:pt>
                <c:pt idx="1506">
                  <c:v>0.25882120107902273</c:v>
                </c:pt>
                <c:pt idx="1507">
                  <c:v>1.6924480166638456</c:v>
                </c:pt>
                <c:pt idx="1508">
                  <c:v>0.14043182690930933</c:v>
                </c:pt>
                <c:pt idx="1509">
                  <c:v>-0.72440217070954105</c:v>
                </c:pt>
                <c:pt idx="1510">
                  <c:v>2.1891548007945731</c:v>
                </c:pt>
                <c:pt idx="1511">
                  <c:v>-0.71170589173492094</c:v>
                </c:pt>
                <c:pt idx="1512">
                  <c:v>-0.7066096729580128</c:v>
                </c:pt>
                <c:pt idx="1513">
                  <c:v>0.14043182690930933</c:v>
                </c:pt>
                <c:pt idx="1514">
                  <c:v>-0.89480559976332874</c:v>
                </c:pt>
                <c:pt idx="1515">
                  <c:v>-0.14104859259681915</c:v>
                </c:pt>
                <c:pt idx="1516">
                  <c:v>0.21855301195968377</c:v>
                </c:pt>
                <c:pt idx="1517">
                  <c:v>0.24152564609030941</c:v>
                </c:pt>
                <c:pt idx="1518">
                  <c:v>-0.11889955796213141</c:v>
                </c:pt>
                <c:pt idx="1519">
                  <c:v>1.5433878093361175</c:v>
                </c:pt>
                <c:pt idx="1520">
                  <c:v>-1.9184460797095029E-2</c:v>
                </c:pt>
                <c:pt idx="1521">
                  <c:v>-8.2384962808449078E-2</c:v>
                </c:pt>
                <c:pt idx="1522">
                  <c:v>0.35100294838678214</c:v>
                </c:pt>
                <c:pt idx="1523">
                  <c:v>0.20470615367760986</c:v>
                </c:pt>
                <c:pt idx="1524">
                  <c:v>-0.47991127160980773</c:v>
                </c:pt>
                <c:pt idx="1525">
                  <c:v>-2.278506800930535E-2</c:v>
                </c:pt>
                <c:pt idx="1526">
                  <c:v>0.55061863008265755</c:v>
                </c:pt>
                <c:pt idx="1527">
                  <c:v>0.14043182690930933</c:v>
                </c:pt>
                <c:pt idx="1528">
                  <c:v>0.55136124125162267</c:v>
                </c:pt>
                <c:pt idx="1529">
                  <c:v>0.33814816645281986</c:v>
                </c:pt>
                <c:pt idx="1530">
                  <c:v>1.8422429629804129</c:v>
                </c:pt>
                <c:pt idx="1531">
                  <c:v>1.848232092690457</c:v>
                </c:pt>
                <c:pt idx="1532">
                  <c:v>0.14043182690930933</c:v>
                </c:pt>
                <c:pt idx="1533">
                  <c:v>1.0852428047109222</c:v>
                </c:pt>
                <c:pt idx="1534">
                  <c:v>0.57618195345634049</c:v>
                </c:pt>
                <c:pt idx="1535">
                  <c:v>0.87135862862085622</c:v>
                </c:pt>
                <c:pt idx="1536">
                  <c:v>0.39109173867817737</c:v>
                </c:pt>
                <c:pt idx="1537">
                  <c:v>0.56532759992176251</c:v>
                </c:pt>
                <c:pt idx="1538">
                  <c:v>0.73535142003784959</c:v>
                </c:pt>
                <c:pt idx="1539">
                  <c:v>2.3307067296680422</c:v>
                </c:pt>
                <c:pt idx="1540">
                  <c:v>2.4583321610713824</c:v>
                </c:pt>
                <c:pt idx="1541">
                  <c:v>0.12189361663930072</c:v>
                </c:pt>
                <c:pt idx="1542">
                  <c:v>-5.0795712702879463E-2</c:v>
                </c:pt>
                <c:pt idx="1543">
                  <c:v>-1.209271254738471</c:v>
                </c:pt>
                <c:pt idx="1544">
                  <c:v>-1.0211758246288076</c:v>
                </c:pt>
                <c:pt idx="1545">
                  <c:v>4.1241781175326932E-2</c:v>
                </c:pt>
                <c:pt idx="1546">
                  <c:v>0.55527904358592639</c:v>
                </c:pt>
                <c:pt idx="1547">
                  <c:v>-1.3859797444220783</c:v>
                </c:pt>
                <c:pt idx="1548">
                  <c:v>-8.5627948637603465E-2</c:v>
                </c:pt>
                <c:pt idx="1549">
                  <c:v>1.3085056529506651</c:v>
                </c:pt>
                <c:pt idx="1550">
                  <c:v>-0.3293012593638901</c:v>
                </c:pt>
                <c:pt idx="1551">
                  <c:v>1.5189297935401236</c:v>
                </c:pt>
                <c:pt idx="1552">
                  <c:v>0.14043182690930933</c:v>
                </c:pt>
                <c:pt idx="1553">
                  <c:v>1.1707295297331342</c:v>
                </c:pt>
                <c:pt idx="1554">
                  <c:v>-0.85812853602629224</c:v>
                </c:pt>
                <c:pt idx="1555">
                  <c:v>-0.83113143991195915</c:v>
                </c:pt>
                <c:pt idx="1556">
                  <c:v>-0.73335073770321291</c:v>
                </c:pt>
                <c:pt idx="1557">
                  <c:v>0.23596058867840433</c:v>
                </c:pt>
                <c:pt idx="1558">
                  <c:v>-1.1292044369404279</c:v>
                </c:pt>
                <c:pt idx="1559">
                  <c:v>0.14043182690930933</c:v>
                </c:pt>
                <c:pt idx="1560">
                  <c:v>0.14043182690930933</c:v>
                </c:pt>
                <c:pt idx="1561">
                  <c:v>0.14043182690930933</c:v>
                </c:pt>
                <c:pt idx="1562">
                  <c:v>-0.34757463820789958</c:v>
                </c:pt>
                <c:pt idx="1563">
                  <c:v>-0.83113143991195915</c:v>
                </c:pt>
                <c:pt idx="1564">
                  <c:v>0.54559994164800629</c:v>
                </c:pt>
                <c:pt idx="1565">
                  <c:v>-0.41059831065069008</c:v>
                </c:pt>
                <c:pt idx="1566">
                  <c:v>0.14043182690930933</c:v>
                </c:pt>
                <c:pt idx="1567">
                  <c:v>0.14043182690930933</c:v>
                </c:pt>
                <c:pt idx="1568">
                  <c:v>0.67790289718708974</c:v>
                </c:pt>
                <c:pt idx="1569">
                  <c:v>-0.87113228644374763</c:v>
                </c:pt>
                <c:pt idx="1570">
                  <c:v>-0.79893384894143538</c:v>
                </c:pt>
                <c:pt idx="1571">
                  <c:v>1.4317018363336087</c:v>
                </c:pt>
                <c:pt idx="1572">
                  <c:v>0.14043182690930933</c:v>
                </c:pt>
                <c:pt idx="1573">
                  <c:v>1.4336613282197272</c:v>
                </c:pt>
                <c:pt idx="1574">
                  <c:v>8.2992624501572132E-2</c:v>
                </c:pt>
                <c:pt idx="1575">
                  <c:v>0.14043182690930933</c:v>
                </c:pt>
                <c:pt idx="1576">
                  <c:v>0.10448603992057975</c:v>
                </c:pt>
                <c:pt idx="1577">
                  <c:v>0.22765978411582427</c:v>
                </c:pt>
                <c:pt idx="1578">
                  <c:v>-0.3293012593638901</c:v>
                </c:pt>
                <c:pt idx="1579">
                  <c:v>0.10807554673906009</c:v>
                </c:pt>
                <c:pt idx="1580">
                  <c:v>0.31229524290176391</c:v>
                </c:pt>
                <c:pt idx="1581">
                  <c:v>1.02126393384092</c:v>
                </c:pt>
                <c:pt idx="1582">
                  <c:v>1.0811042613892259</c:v>
                </c:pt>
                <c:pt idx="1583">
                  <c:v>1.2266084347469344</c:v>
                </c:pt>
                <c:pt idx="1584">
                  <c:v>-0.8640426428449266</c:v>
                </c:pt>
                <c:pt idx="1585">
                  <c:v>-1.4736598401056547</c:v>
                </c:pt>
                <c:pt idx="1586">
                  <c:v>-1.5571402092119446</c:v>
                </c:pt>
                <c:pt idx="1587">
                  <c:v>-1.2093717514341238</c:v>
                </c:pt>
                <c:pt idx="1588">
                  <c:v>0.24841668248702997</c:v>
                </c:pt>
                <c:pt idx="1589">
                  <c:v>0.14043182690930933</c:v>
                </c:pt>
                <c:pt idx="1590">
                  <c:v>0.14043182690930933</c:v>
                </c:pt>
                <c:pt idx="1591">
                  <c:v>0.37090383471230803</c:v>
                </c:pt>
                <c:pt idx="1592">
                  <c:v>-0.5302192397079688</c:v>
                </c:pt>
                <c:pt idx="1593">
                  <c:v>0.31369015065682654</c:v>
                </c:pt>
                <c:pt idx="1594">
                  <c:v>1.2266084347469344</c:v>
                </c:pt>
                <c:pt idx="1595">
                  <c:v>1.5615377631968745</c:v>
                </c:pt>
                <c:pt idx="1596">
                  <c:v>-1.2505512795225006E-2</c:v>
                </c:pt>
                <c:pt idx="1597">
                  <c:v>-1.5466065012879995</c:v>
                </c:pt>
                <c:pt idx="1598">
                  <c:v>1.7350147370375442</c:v>
                </c:pt>
                <c:pt idx="1599">
                  <c:v>0.14043182690930933</c:v>
                </c:pt>
                <c:pt idx="1600">
                  <c:v>-7.056712771053418E-2</c:v>
                </c:pt>
                <c:pt idx="1601">
                  <c:v>0.13130261556546932</c:v>
                </c:pt>
                <c:pt idx="1602">
                  <c:v>-0.20884331656315555</c:v>
                </c:pt>
                <c:pt idx="1603">
                  <c:v>1.6367952379202826</c:v>
                </c:pt>
                <c:pt idx="1604">
                  <c:v>0.12766040412557988</c:v>
                </c:pt>
                <c:pt idx="1605">
                  <c:v>0.68383380310680397</c:v>
                </c:pt>
                <c:pt idx="1606">
                  <c:v>0.17159324387250802</c:v>
                </c:pt>
                <c:pt idx="1607">
                  <c:v>0.53568398256386041</c:v>
                </c:pt>
                <c:pt idx="1608">
                  <c:v>1.7078433584653021</c:v>
                </c:pt>
                <c:pt idx="1609">
                  <c:v>1.8650037178896191</c:v>
                </c:pt>
                <c:pt idx="1610">
                  <c:v>-0.15214063120322016</c:v>
                </c:pt>
                <c:pt idx="1611">
                  <c:v>2.8372649778344803</c:v>
                </c:pt>
                <c:pt idx="1612">
                  <c:v>1.5920718356027093</c:v>
                </c:pt>
                <c:pt idx="1613">
                  <c:v>-6.3271938508054987E-2</c:v>
                </c:pt>
                <c:pt idx="1614">
                  <c:v>-7.7628378341334195E-2</c:v>
                </c:pt>
                <c:pt idx="1615">
                  <c:v>0.49551202671929001</c:v>
                </c:pt>
                <c:pt idx="1616">
                  <c:v>0.78955218882878342</c:v>
                </c:pt>
                <c:pt idx="1617">
                  <c:v>0.14043182690930933</c:v>
                </c:pt>
                <c:pt idx="1618">
                  <c:v>2.2866923585081342</c:v>
                </c:pt>
                <c:pt idx="1619">
                  <c:v>0.74748078531773998</c:v>
                </c:pt>
                <c:pt idx="1620">
                  <c:v>-0.25891403697697873</c:v>
                </c:pt>
                <c:pt idx="1621">
                  <c:v>0.22765978411582427</c:v>
                </c:pt>
                <c:pt idx="1622">
                  <c:v>2.3354875737034337</c:v>
                </c:pt>
                <c:pt idx="1623">
                  <c:v>-0.41879525185491567</c:v>
                </c:pt>
                <c:pt idx="1624">
                  <c:v>-1.2684659418233271</c:v>
                </c:pt>
                <c:pt idx="1625">
                  <c:v>-0.48599771220300209</c:v>
                </c:pt>
                <c:pt idx="1626">
                  <c:v>-0.89565686599959926</c:v>
                </c:pt>
                <c:pt idx="1627">
                  <c:v>-8.7615205115579214E-2</c:v>
                </c:pt>
                <c:pt idx="1628">
                  <c:v>0.19171399712709489</c:v>
                </c:pt>
                <c:pt idx="1629">
                  <c:v>-1.2148172396253774</c:v>
                </c:pt>
                <c:pt idx="1630">
                  <c:v>0.61955947633850406</c:v>
                </c:pt>
                <c:pt idx="1631">
                  <c:v>-1.2684659418233271</c:v>
                </c:pt>
                <c:pt idx="1632">
                  <c:v>-0.3293012593638901</c:v>
                </c:pt>
                <c:pt idx="1633">
                  <c:v>-1.2684659418233271</c:v>
                </c:pt>
                <c:pt idx="1634">
                  <c:v>0.14043182690930933</c:v>
                </c:pt>
                <c:pt idx="1635">
                  <c:v>0.49058067580574466</c:v>
                </c:pt>
                <c:pt idx="1636">
                  <c:v>-0.72279793034132189</c:v>
                </c:pt>
                <c:pt idx="1637">
                  <c:v>0.26993567887312286</c:v>
                </c:pt>
                <c:pt idx="1638">
                  <c:v>0.48874665366438375</c:v>
                </c:pt>
                <c:pt idx="1639">
                  <c:v>-1.2964992119449856</c:v>
                </c:pt>
                <c:pt idx="1640">
                  <c:v>1.2484596996295378</c:v>
                </c:pt>
                <c:pt idx="1641">
                  <c:v>1.1117859419676177</c:v>
                </c:pt>
                <c:pt idx="1642">
                  <c:v>1.0662384354778354</c:v>
                </c:pt>
                <c:pt idx="1643">
                  <c:v>0.19962651399416595</c:v>
                </c:pt>
                <c:pt idx="1644">
                  <c:v>-0.24197280546172131</c:v>
                </c:pt>
                <c:pt idx="1645">
                  <c:v>2.7398466951111828</c:v>
                </c:pt>
                <c:pt idx="1646">
                  <c:v>-1.3369971828374652</c:v>
                </c:pt>
                <c:pt idx="1647">
                  <c:v>-1.0759877478856283</c:v>
                </c:pt>
                <c:pt idx="1648">
                  <c:v>2.2427864488184728</c:v>
                </c:pt>
                <c:pt idx="1649">
                  <c:v>2.2959200481966788</c:v>
                </c:pt>
                <c:pt idx="1650">
                  <c:v>0.75571203166933143</c:v>
                </c:pt>
                <c:pt idx="1651">
                  <c:v>0.14070827911519532</c:v>
                </c:pt>
                <c:pt idx="1652">
                  <c:v>0.80700280884931341</c:v>
                </c:pt>
                <c:pt idx="1653">
                  <c:v>-1.6508705741943579</c:v>
                </c:pt>
                <c:pt idx="1654">
                  <c:v>0.71098862935175711</c:v>
                </c:pt>
                <c:pt idx="1655">
                  <c:v>0.18922199540217335</c:v>
                </c:pt>
                <c:pt idx="1656">
                  <c:v>1.8521022342366513</c:v>
                </c:pt>
                <c:pt idx="1657">
                  <c:v>-1.1574162612656949</c:v>
                </c:pt>
                <c:pt idx="1658">
                  <c:v>-0.3293012593638901</c:v>
                </c:pt>
                <c:pt idx="1659">
                  <c:v>-1.4738104427293424</c:v>
                </c:pt>
                <c:pt idx="1660">
                  <c:v>0.28699165957684958</c:v>
                </c:pt>
                <c:pt idx="1661">
                  <c:v>0.7300847336333719</c:v>
                </c:pt>
                <c:pt idx="1662">
                  <c:v>0.75836548133869874</c:v>
                </c:pt>
                <c:pt idx="1663">
                  <c:v>0.14043182690930933</c:v>
                </c:pt>
                <c:pt idx="1664">
                  <c:v>-1.976036997548958</c:v>
                </c:pt>
                <c:pt idx="1665">
                  <c:v>-1.3468886169606622</c:v>
                </c:pt>
                <c:pt idx="1666">
                  <c:v>-1.5002029773623498</c:v>
                </c:pt>
                <c:pt idx="1667">
                  <c:v>-1.6539294178183968</c:v>
                </c:pt>
                <c:pt idx="1668">
                  <c:v>-0.41098323168349749</c:v>
                </c:pt>
                <c:pt idx="1669">
                  <c:v>0.368288710863649</c:v>
                </c:pt>
                <c:pt idx="1670">
                  <c:v>-1.3074268200755075</c:v>
                </c:pt>
                <c:pt idx="1671">
                  <c:v>0.26447927652852404</c:v>
                </c:pt>
                <c:pt idx="1672">
                  <c:v>5.8649357894047717E-2</c:v>
                </c:pt>
                <c:pt idx="1673">
                  <c:v>-2.3030839272372807</c:v>
                </c:pt>
                <c:pt idx="1674">
                  <c:v>-0.12420785777721599</c:v>
                </c:pt>
                <c:pt idx="1675">
                  <c:v>-0.59384044735476105</c:v>
                </c:pt>
                <c:pt idx="1676">
                  <c:v>-0.59500411708366008</c:v>
                </c:pt>
                <c:pt idx="1677">
                  <c:v>1.1411359622175394</c:v>
                </c:pt>
                <c:pt idx="1678">
                  <c:v>-0.56809893761573049</c:v>
                </c:pt>
                <c:pt idx="1679">
                  <c:v>-0.36514654965696575</c:v>
                </c:pt>
                <c:pt idx="1680">
                  <c:v>-6.4647322184549605E-2</c:v>
                </c:pt>
                <c:pt idx="1681">
                  <c:v>0.14043182690930933</c:v>
                </c:pt>
                <c:pt idx="1682">
                  <c:v>0.34911473531446346</c:v>
                </c:pt>
                <c:pt idx="1683">
                  <c:v>-0.79883335224578167</c:v>
                </c:pt>
                <c:pt idx="1684">
                  <c:v>0.44632317010108902</c:v>
                </c:pt>
                <c:pt idx="1685">
                  <c:v>-0.59593436887232776</c:v>
                </c:pt>
                <c:pt idx="1686">
                  <c:v>0.3945664963081883</c:v>
                </c:pt>
                <c:pt idx="1687">
                  <c:v>0.5323568720185351</c:v>
                </c:pt>
                <c:pt idx="1688">
                  <c:v>-1.3591074503380902</c:v>
                </c:pt>
                <c:pt idx="1689">
                  <c:v>-1.1987138951642282</c:v>
                </c:pt>
                <c:pt idx="1690">
                  <c:v>0.60366489193975814</c:v>
                </c:pt>
                <c:pt idx="1691">
                  <c:v>-1.7380985314008726</c:v>
                </c:pt>
                <c:pt idx="1692">
                  <c:v>0.14043182690930933</c:v>
                </c:pt>
                <c:pt idx="1693">
                  <c:v>0.14043182690930933</c:v>
                </c:pt>
                <c:pt idx="1694">
                  <c:v>0.11433834131784243</c:v>
                </c:pt>
                <c:pt idx="1695">
                  <c:v>0.14043182690930933</c:v>
                </c:pt>
                <c:pt idx="1696">
                  <c:v>-1.6205712687881901</c:v>
                </c:pt>
                <c:pt idx="1697">
                  <c:v>0.26447927652852404</c:v>
                </c:pt>
                <c:pt idx="1698">
                  <c:v>-0.32920076266823606</c:v>
                </c:pt>
                <c:pt idx="1699">
                  <c:v>-0.79883335224578167</c:v>
                </c:pt>
                <c:pt idx="1700">
                  <c:v>-0.23733665152672975</c:v>
                </c:pt>
                <c:pt idx="1701">
                  <c:v>-0.68229995944884125</c:v>
                </c:pt>
                <c:pt idx="1702">
                  <c:v>0.22765978411582427</c:v>
                </c:pt>
                <c:pt idx="1703">
                  <c:v>-1.2240748080022623</c:v>
                </c:pt>
                <c:pt idx="1704">
                  <c:v>0.14043182690930933</c:v>
                </c:pt>
                <c:pt idx="1705">
                  <c:v>0.14043182690930933</c:v>
                </c:pt>
                <c:pt idx="1706">
                  <c:v>-2.2847522176078039</c:v>
                </c:pt>
                <c:pt idx="1707">
                  <c:v>0.14043182690930933</c:v>
                </c:pt>
                <c:pt idx="1708">
                  <c:v>-7.6380386924318356E-3</c:v>
                </c:pt>
                <c:pt idx="1709">
                  <c:v>-0.3293012593638901</c:v>
                </c:pt>
                <c:pt idx="1710">
                  <c:v>-0.93942558731309289</c:v>
                </c:pt>
                <c:pt idx="1711">
                  <c:v>0.97022425598027895</c:v>
                </c:pt>
                <c:pt idx="1712">
                  <c:v>0.45007117987891082</c:v>
                </c:pt>
                <c:pt idx="1713">
                  <c:v>0.44214774885849406</c:v>
                </c:pt>
                <c:pt idx="1714">
                  <c:v>-0.11011333567108976</c:v>
                </c:pt>
                <c:pt idx="1715">
                  <c:v>0.38457746494261219</c:v>
                </c:pt>
                <c:pt idx="1716">
                  <c:v>0.32282269737710945</c:v>
                </c:pt>
                <c:pt idx="1717">
                  <c:v>0.11239855678765152</c:v>
                </c:pt>
                <c:pt idx="1718">
                  <c:v>-0.28032119787344817</c:v>
                </c:pt>
                <c:pt idx="1719">
                  <c:v>0.3517072337350387</c:v>
                </c:pt>
                <c:pt idx="1720">
                  <c:v>-1.0860750713555274</c:v>
                </c:pt>
                <c:pt idx="1721">
                  <c:v>1.7275873490587323</c:v>
                </c:pt>
                <c:pt idx="1722">
                  <c:v>1.6995540789370736</c:v>
                </c:pt>
                <c:pt idx="1723">
                  <c:v>0.14043182690930933</c:v>
                </c:pt>
                <c:pt idx="1724">
                  <c:v>-0.13201987794863307</c:v>
                </c:pt>
                <c:pt idx="1725">
                  <c:v>1.8710852264330178</c:v>
                </c:pt>
                <c:pt idx="1726">
                  <c:v>0.14043182690930933</c:v>
                </c:pt>
                <c:pt idx="1727">
                  <c:v>-0.61559121554171048</c:v>
                </c:pt>
                <c:pt idx="1728">
                  <c:v>0.11239855678765152</c:v>
                </c:pt>
                <c:pt idx="1729">
                  <c:v>3.6432244503635226E-2</c:v>
                </c:pt>
                <c:pt idx="1730">
                  <c:v>0.14043182690930933</c:v>
                </c:pt>
                <c:pt idx="1731">
                  <c:v>1.3076543867143944</c:v>
                </c:pt>
                <c:pt idx="1732">
                  <c:v>0.3260128161063503</c:v>
                </c:pt>
                <c:pt idx="1733">
                  <c:v>-0.3293012593638901</c:v>
                </c:pt>
                <c:pt idx="1734">
                  <c:v>-1.7380985314008726</c:v>
                </c:pt>
                <c:pt idx="1735">
                  <c:v>0.14402133372778955</c:v>
                </c:pt>
                <c:pt idx="1736">
                  <c:v>1.4317018363336087</c:v>
                </c:pt>
                <c:pt idx="1737">
                  <c:v>-1.7322934750633561</c:v>
                </c:pt>
                <c:pt idx="1738">
                  <c:v>-1.3726351305450992</c:v>
                </c:pt>
                <c:pt idx="1739">
                  <c:v>0.96843510784100539</c:v>
                </c:pt>
                <c:pt idx="1740">
                  <c:v>1.2484596996295378</c:v>
                </c:pt>
                <c:pt idx="1741">
                  <c:v>1.3431431489426817</c:v>
                </c:pt>
                <c:pt idx="1742">
                  <c:v>2.8133432512609193</c:v>
                </c:pt>
                <c:pt idx="1743">
                  <c:v>0.11239855678765152</c:v>
                </c:pt>
                <c:pt idx="1744">
                  <c:v>-1.268566438518981</c:v>
                </c:pt>
                <c:pt idx="1745">
                  <c:v>0.34217975594345967</c:v>
                </c:pt>
                <c:pt idx="1746">
                  <c:v>-1.9110837383189467</c:v>
                </c:pt>
                <c:pt idx="1747">
                  <c:v>-0.22284292757174878</c:v>
                </c:pt>
                <c:pt idx="1748">
                  <c:v>-0.1600531480702915</c:v>
                </c:pt>
                <c:pt idx="1749">
                  <c:v>0.14043182690930933</c:v>
                </c:pt>
                <c:pt idx="1750">
                  <c:v>0.1373564573685371</c:v>
                </c:pt>
                <c:pt idx="1751">
                  <c:v>1.7044641123044204</c:v>
                </c:pt>
                <c:pt idx="1752">
                  <c:v>1.040290928502092</c:v>
                </c:pt>
                <c:pt idx="1753">
                  <c:v>0.14043182690930933</c:v>
                </c:pt>
                <c:pt idx="1754">
                  <c:v>1.3728614727222079</c:v>
                </c:pt>
                <c:pt idx="1755">
                  <c:v>-1.7380985314008726</c:v>
                </c:pt>
                <c:pt idx="1756">
                  <c:v>-0.40617179008875448</c:v>
                </c:pt>
                <c:pt idx="1757">
                  <c:v>0.14043182690930933</c:v>
                </c:pt>
                <c:pt idx="1758">
                  <c:v>-1.7380985314008726</c:v>
                </c:pt>
                <c:pt idx="1759">
                  <c:v>-0.30633678360491651</c:v>
                </c:pt>
                <c:pt idx="1760">
                  <c:v>0.32698701822597481</c:v>
                </c:pt>
                <c:pt idx="1761">
                  <c:v>-0.3293012593638901</c:v>
                </c:pt>
                <c:pt idx="1762">
                  <c:v>0.38201738446196648</c:v>
                </c:pt>
                <c:pt idx="1763">
                  <c:v>0.14043182690930933</c:v>
                </c:pt>
                <c:pt idx="1764">
                  <c:v>0.37826918844376045</c:v>
                </c:pt>
                <c:pt idx="1765">
                  <c:v>-0.6349806920479899</c:v>
                </c:pt>
                <c:pt idx="1766">
                  <c:v>4.4074658358954591E-2</c:v>
                </c:pt>
                <c:pt idx="1767">
                  <c:v>2.5068155348719809</c:v>
                </c:pt>
                <c:pt idx="1768">
                  <c:v>8.0885543809458185E-2</c:v>
                </c:pt>
                <c:pt idx="1769">
                  <c:v>-0.16918235941413126</c:v>
                </c:pt>
                <c:pt idx="1770">
                  <c:v>-1.2365116484356935</c:v>
                </c:pt>
                <c:pt idx="1771">
                  <c:v>0.14043182690930933</c:v>
                </c:pt>
                <c:pt idx="1772">
                  <c:v>0.14043182690930933</c:v>
                </c:pt>
                <c:pt idx="1773">
                  <c:v>-0.24207330215737538</c:v>
                </c:pt>
                <c:pt idx="1774">
                  <c:v>-0.28348364986235569</c:v>
                </c:pt>
                <c:pt idx="1775">
                  <c:v>-0.24207330215737538</c:v>
                </c:pt>
                <c:pt idx="1776">
                  <c:v>2.6312034801124606</c:v>
                </c:pt>
                <c:pt idx="1777">
                  <c:v>0.14043182690930933</c:v>
                </c:pt>
                <c:pt idx="1778">
                  <c:v>0.25435616845599429</c:v>
                </c:pt>
                <c:pt idx="1779">
                  <c:v>-0.49900487054019316</c:v>
                </c:pt>
                <c:pt idx="1780">
                  <c:v>0.85104996477053763</c:v>
                </c:pt>
                <c:pt idx="1781">
                  <c:v>-0.50292248663411265</c:v>
                </c:pt>
                <c:pt idx="1782">
                  <c:v>1.6622062361917184E-2</c:v>
                </c:pt>
                <c:pt idx="1783">
                  <c:v>-1.7385005181834883</c:v>
                </c:pt>
                <c:pt idx="1784">
                  <c:v>0.80383720233415978</c:v>
                </c:pt>
                <c:pt idx="1785">
                  <c:v>-1.407169963818319</c:v>
                </c:pt>
                <c:pt idx="1786">
                  <c:v>-0.79893384894143538</c:v>
                </c:pt>
                <c:pt idx="1787">
                  <c:v>0.95247369020875949</c:v>
                </c:pt>
                <c:pt idx="1788">
                  <c:v>0.14043182690930933</c:v>
                </c:pt>
                <c:pt idx="1789">
                  <c:v>1.4899447604865403</c:v>
                </c:pt>
                <c:pt idx="1790">
                  <c:v>-2.2910774402907021</c:v>
                </c:pt>
                <c:pt idx="1791">
                  <c:v>-0.24207330215737538</c:v>
                </c:pt>
                <c:pt idx="1792">
                  <c:v>-0.35225488980210479</c:v>
                </c:pt>
                <c:pt idx="1793">
                  <c:v>0.22765978411582427</c:v>
                </c:pt>
                <c:pt idx="1794">
                  <c:v>0.43275318570249849</c:v>
                </c:pt>
                <c:pt idx="1795">
                  <c:v>0.14043182690930933</c:v>
                </c:pt>
                <c:pt idx="1796">
                  <c:v>0.65231787205645431</c:v>
                </c:pt>
                <c:pt idx="1797">
                  <c:v>-0.3293012593638901</c:v>
                </c:pt>
                <c:pt idx="1798">
                  <c:v>0.30957944150725414</c:v>
                </c:pt>
                <c:pt idx="1799">
                  <c:v>0.51467284309392836</c:v>
                </c:pt>
                <c:pt idx="1800">
                  <c:v>0.68828609823288278</c:v>
                </c:pt>
                <c:pt idx="1801">
                  <c:v>5.4959354379914199E-2</c:v>
                </c:pt>
                <c:pt idx="1802">
                  <c:v>0.14043182690930933</c:v>
                </c:pt>
                <c:pt idx="1803">
                  <c:v>-0.18228933398570182</c:v>
                </c:pt>
                <c:pt idx="1804">
                  <c:v>2.0277125696516869</c:v>
                </c:pt>
                <c:pt idx="1805">
                  <c:v>-1.1771159679595289</c:v>
                </c:pt>
                <c:pt idx="1806">
                  <c:v>1.3725071492487519</c:v>
                </c:pt>
                <c:pt idx="1807">
                  <c:v>-1.478371137849755</c:v>
                </c:pt>
                <c:pt idx="1808">
                  <c:v>0.21865350865533772</c:v>
                </c:pt>
                <c:pt idx="1809">
                  <c:v>5.6793376521274815E-2</c:v>
                </c:pt>
                <c:pt idx="1810">
                  <c:v>0.3131689483257345</c:v>
                </c:pt>
                <c:pt idx="1811">
                  <c:v>-1.5885361464010199</c:v>
                </c:pt>
                <c:pt idx="1812">
                  <c:v>-0.1638516204113471</c:v>
                </c:pt>
                <c:pt idx="1813">
                  <c:v>0.67382281250981557</c:v>
                </c:pt>
                <c:pt idx="1814">
                  <c:v>2.003388181972102</c:v>
                </c:pt>
                <c:pt idx="1815">
                  <c:v>0.15465201235725085</c:v>
                </c:pt>
                <c:pt idx="1816">
                  <c:v>0.71734024090691006</c:v>
                </c:pt>
                <c:pt idx="1817">
                  <c:v>2.570406542687099</c:v>
                </c:pt>
                <c:pt idx="1818">
                  <c:v>0.67894954430360155</c:v>
                </c:pt>
                <c:pt idx="1819">
                  <c:v>1.934104160423074</c:v>
                </c:pt>
                <c:pt idx="1820">
                  <c:v>-0.3801876632281086</c:v>
                </c:pt>
                <c:pt idx="1821">
                  <c:v>-0.91338574201334644</c:v>
                </c:pt>
                <c:pt idx="1822">
                  <c:v>-0.24148402107055833</c:v>
                </c:pt>
                <c:pt idx="1823">
                  <c:v>1.3253044557902598</c:v>
                </c:pt>
                <c:pt idx="1824">
                  <c:v>-4.6134464801085989E-2</c:v>
                </c:pt>
                <c:pt idx="1825">
                  <c:v>-1.7380985314008726</c:v>
                </c:pt>
                <c:pt idx="1826">
                  <c:v>1.5424060572704979E-2</c:v>
                </c:pt>
                <c:pt idx="1827">
                  <c:v>-9.7891560271584438E-2</c:v>
                </c:pt>
                <c:pt idx="1828">
                  <c:v>0.22765978411582427</c:v>
                </c:pt>
                <c:pt idx="1829">
                  <c:v>0.28846297498978568</c:v>
                </c:pt>
                <c:pt idx="1830">
                  <c:v>-0.35078376062955186</c:v>
                </c:pt>
                <c:pt idx="1831">
                  <c:v>0.32367396361338074</c:v>
                </c:pt>
                <c:pt idx="1832">
                  <c:v>-0.24316706075079084</c:v>
                </c:pt>
                <c:pt idx="1833">
                  <c:v>-0.79893384894143538</c:v>
                </c:pt>
                <c:pt idx="1834">
                  <c:v>0.87152823493695408</c:v>
                </c:pt>
                <c:pt idx="1835">
                  <c:v>0.79661960780352081</c:v>
                </c:pt>
                <c:pt idx="1836">
                  <c:v>-3.990466748778651E-2</c:v>
                </c:pt>
                <c:pt idx="1837">
                  <c:v>-0.357334529485548</c:v>
                </c:pt>
                <c:pt idx="1838">
                  <c:v>-4.4864320242834505E-3</c:v>
                </c:pt>
                <c:pt idx="1839">
                  <c:v>0.22765978411582427</c:v>
                </c:pt>
                <c:pt idx="1840">
                  <c:v>0.48294159732686842</c:v>
                </c:pt>
                <c:pt idx="1841">
                  <c:v>1.6652167957374509</c:v>
                </c:pt>
                <c:pt idx="1842">
                  <c:v>0.87152823493695408</c:v>
                </c:pt>
                <c:pt idx="1843">
                  <c:v>0.55300216298065674</c:v>
                </c:pt>
                <c:pt idx="1844">
                  <c:v>0.96206924675606331</c:v>
                </c:pt>
                <c:pt idx="1845">
                  <c:v>4.0444910702367114</c:v>
                </c:pt>
                <c:pt idx="1846">
                  <c:v>4.5657201343532988E-2</c:v>
                </c:pt>
                <c:pt idx="1847">
                  <c:v>0.10994810720529755</c:v>
                </c:pt>
                <c:pt idx="1848">
                  <c:v>1.3076543867143944</c:v>
                </c:pt>
                <c:pt idx="1849">
                  <c:v>0.95908352859018575</c:v>
                </c:pt>
                <c:pt idx="1850">
                  <c:v>-0.61976663678430577</c:v>
                </c:pt>
                <c:pt idx="1851">
                  <c:v>-0.3434182206577156</c:v>
                </c:pt>
                <c:pt idx="1852">
                  <c:v>-0.94385201212949432</c:v>
                </c:pt>
                <c:pt idx="1853">
                  <c:v>-8.9958808808145357E-2</c:v>
                </c:pt>
                <c:pt idx="1854">
                  <c:v>-0.21499996891566497</c:v>
                </c:pt>
                <c:pt idx="1855">
                  <c:v>0.14043182690930933</c:v>
                </c:pt>
                <c:pt idx="1856">
                  <c:v>0.14043182690930933</c:v>
                </c:pt>
                <c:pt idx="1857">
                  <c:v>0.14043182690930933</c:v>
                </c:pt>
                <c:pt idx="1858">
                  <c:v>0.14043182690930933</c:v>
                </c:pt>
                <c:pt idx="1859">
                  <c:v>0.26447927652852404</c:v>
                </c:pt>
                <c:pt idx="1860">
                  <c:v>-1.6140510817816582</c:v>
                </c:pt>
                <c:pt idx="1861">
                  <c:v>-0.76395990370445066</c:v>
                </c:pt>
                <c:pt idx="1862">
                  <c:v>0.13894169404434609</c:v>
                </c:pt>
                <c:pt idx="1863">
                  <c:v>-1.7380985314008726</c:v>
                </c:pt>
                <c:pt idx="1864">
                  <c:v>2.1686654661835281</c:v>
                </c:pt>
                <c:pt idx="1865">
                  <c:v>0.26447927652852404</c:v>
                </c:pt>
                <c:pt idx="1866">
                  <c:v>1.1469747443768683</c:v>
                </c:pt>
                <c:pt idx="1867">
                  <c:v>-0.2511800743135158</c:v>
                </c:pt>
                <c:pt idx="1868">
                  <c:v>0.64804465589345206</c:v>
                </c:pt>
                <c:pt idx="1869">
                  <c:v>0.14043182690930933</c:v>
                </c:pt>
                <c:pt idx="1870">
                  <c:v>-0.27000607558337947</c:v>
                </c:pt>
                <c:pt idx="1871">
                  <c:v>0.98678946226512698</c:v>
                </c:pt>
                <c:pt idx="1872">
                  <c:v>-1.3959773896041363</c:v>
                </c:pt>
              </c:numCache>
            </c:numRef>
          </c:yVal>
          <c:smooth val="0"/>
          <c:extLst>
            <c:ext xmlns:c16="http://schemas.microsoft.com/office/drawing/2014/chart" uri="{C3380CC4-5D6E-409C-BE32-E72D297353CC}">
              <c16:uniqueId val="{0000075D-46C3-44C3-9E8D-F26910FCE69E}"/>
            </c:ext>
          </c:extLst>
        </c:ser>
        <c:ser>
          <c:idx val="2"/>
          <c:order val="2"/>
          <c:tx>
            <c:v/>
          </c:tx>
          <c:spPr>
            <a:ln w="6350">
              <a:solidFill>
                <a:schemeClr val="bg1"/>
              </a:solidFill>
              <a:prstDash val="solid"/>
            </a:ln>
            <a:effectLst/>
          </c:spPr>
          <c:marker>
            <c:symbol val="none"/>
          </c:marker>
          <c:xVal>
            <c:numLit>
              <c:formatCode>General</c:formatCode>
              <c:ptCount val="2"/>
              <c:pt idx="0">
                <c:v>0</c:v>
              </c:pt>
              <c:pt idx="1">
                <c:v>8.6303269057539165</c:v>
              </c:pt>
            </c:numLit>
          </c:xVal>
          <c:yVal>
            <c:numLit>
              <c:formatCode>General</c:formatCode>
              <c:ptCount val="2"/>
              <c:pt idx="0">
                <c:v>0</c:v>
              </c:pt>
              <c:pt idx="1">
                <c:v>8.4929833109280271</c:v>
              </c:pt>
            </c:numLit>
          </c:yVal>
          <c:smooth val="0"/>
          <c:extLst>
            <c:ext xmlns:c16="http://schemas.microsoft.com/office/drawing/2014/chart" uri="{C3380CC4-5D6E-409C-BE32-E72D297353CC}">
              <c16:uniqueId val="{0000075E-46C3-44C3-9E8D-F26910FCE69E}"/>
            </c:ext>
          </c:extLst>
        </c:ser>
        <c:ser>
          <c:idx val="3"/>
          <c:order val="3"/>
          <c:tx>
            <c:v/>
          </c:tx>
          <c:spPr>
            <a:ln w="6350">
              <a:solidFill>
                <a:schemeClr val="bg1"/>
              </a:solidFill>
              <a:prstDash val="solid"/>
            </a:ln>
            <a:effectLst/>
          </c:spPr>
          <c:marker>
            <c:symbol val="none"/>
          </c:marker>
          <c:xVal>
            <c:numLit>
              <c:formatCode>General</c:formatCode>
              <c:ptCount val="2"/>
              <c:pt idx="0">
                <c:v>0</c:v>
              </c:pt>
              <c:pt idx="1">
                <c:v>8.3572848241631021</c:v>
              </c:pt>
            </c:numLit>
          </c:xVal>
          <c:yVal>
            <c:numLit>
              <c:formatCode>General</c:formatCode>
              <c:ptCount val="2"/>
              <c:pt idx="0">
                <c:v>0</c:v>
              </c:pt>
              <c:pt idx="1">
                <c:v>9.4427669072852805</c:v>
              </c:pt>
            </c:numLit>
          </c:yVal>
          <c:smooth val="0"/>
          <c:extLst>
            <c:ext xmlns:c16="http://schemas.microsoft.com/office/drawing/2014/chart" uri="{C3380CC4-5D6E-409C-BE32-E72D297353CC}">
              <c16:uniqueId val="{0000075F-46C3-44C3-9E8D-F26910FCE69E}"/>
            </c:ext>
          </c:extLst>
        </c:ser>
        <c:ser>
          <c:idx val="4"/>
          <c:order val="4"/>
          <c:tx>
            <c:v/>
          </c:tx>
          <c:spPr>
            <a:ln w="6350">
              <a:solidFill>
                <a:srgbClr val="FF0000"/>
              </a:solidFill>
              <a:prstDash val="solid"/>
            </a:ln>
            <a:effectLst/>
          </c:spPr>
          <c:marker>
            <c:symbol val="none"/>
          </c:marker>
          <c:dPt>
            <c:idx val="1"/>
            <c:bubble3D val="0"/>
            <c:spPr>
              <a:ln w="6350">
                <a:solidFill>
                  <a:schemeClr val="bg1"/>
                </a:solidFill>
                <a:prstDash val="solid"/>
              </a:ln>
              <a:effectLst/>
            </c:spPr>
            <c:extLst>
              <c:ext xmlns:c16="http://schemas.microsoft.com/office/drawing/2014/chart" uri="{C3380CC4-5D6E-409C-BE32-E72D297353CC}">
                <c16:uniqueId val="{00000000-AB35-4DD4-9976-9A7C7437A8C8}"/>
              </c:ext>
            </c:extLst>
          </c:dPt>
          <c:xVal>
            <c:numLit>
              <c:formatCode>General</c:formatCode>
              <c:ptCount val="2"/>
              <c:pt idx="0">
                <c:v>0</c:v>
              </c:pt>
              <c:pt idx="1">
                <c:v>4.1907033249878252</c:v>
              </c:pt>
            </c:numLit>
          </c:xVal>
          <c:yVal>
            <c:numLit>
              <c:formatCode>General</c:formatCode>
              <c:ptCount val="2"/>
              <c:pt idx="0">
                <c:v>0</c:v>
              </c:pt>
              <c:pt idx="1">
                <c:v>14.867892491309176</c:v>
              </c:pt>
            </c:numLit>
          </c:yVal>
          <c:smooth val="0"/>
          <c:extLst>
            <c:ext xmlns:c16="http://schemas.microsoft.com/office/drawing/2014/chart" uri="{C3380CC4-5D6E-409C-BE32-E72D297353CC}">
              <c16:uniqueId val="{00000760-46C3-44C3-9E8D-F26910FCE69E}"/>
            </c:ext>
          </c:extLst>
        </c:ser>
        <c:ser>
          <c:idx val="5"/>
          <c:order val="5"/>
          <c:tx>
            <c:v/>
          </c:tx>
          <c:spPr>
            <a:ln w="6350">
              <a:solidFill>
                <a:schemeClr val="bg1"/>
              </a:solidFill>
              <a:prstDash val="solid"/>
            </a:ln>
            <a:effectLst/>
          </c:spPr>
          <c:marker>
            <c:symbol val="none"/>
          </c:marker>
          <c:xVal>
            <c:numLit>
              <c:formatCode>General</c:formatCode>
              <c:ptCount val="2"/>
              <c:pt idx="0">
                <c:v>0</c:v>
              </c:pt>
              <c:pt idx="1">
                <c:v>8.4124613778559336</c:v>
              </c:pt>
            </c:numLit>
          </c:xVal>
          <c:yVal>
            <c:numLit>
              <c:formatCode>General</c:formatCode>
              <c:ptCount val="2"/>
              <c:pt idx="0">
                <c:v>0</c:v>
              </c:pt>
              <c:pt idx="1">
                <c:v>7.4186328408680478</c:v>
              </c:pt>
            </c:numLit>
          </c:yVal>
          <c:smooth val="0"/>
          <c:extLst>
            <c:ext xmlns:c16="http://schemas.microsoft.com/office/drawing/2014/chart" uri="{C3380CC4-5D6E-409C-BE32-E72D297353CC}">
              <c16:uniqueId val="{00000761-46C3-44C3-9E8D-F26910FCE69E}"/>
            </c:ext>
          </c:extLst>
        </c:ser>
        <c:ser>
          <c:idx val="6"/>
          <c:order val="6"/>
          <c:tx>
            <c:v/>
          </c:tx>
          <c:spPr>
            <a:ln w="6350">
              <a:solidFill>
                <a:schemeClr val="bg1"/>
              </a:solidFill>
              <a:prstDash val="solid"/>
            </a:ln>
            <a:effectLst/>
          </c:spPr>
          <c:marker>
            <c:symbol val="none"/>
          </c:marker>
          <c:xVal>
            <c:numLit>
              <c:formatCode>General</c:formatCode>
              <c:ptCount val="2"/>
              <c:pt idx="0">
                <c:v>0</c:v>
              </c:pt>
              <c:pt idx="1">
                <c:v>8.8226470348855983</c:v>
              </c:pt>
            </c:numLit>
          </c:xVal>
          <c:yVal>
            <c:numLit>
              <c:formatCode>General</c:formatCode>
              <c:ptCount val="2"/>
              <c:pt idx="0">
                <c:v>0</c:v>
              </c:pt>
              <c:pt idx="1">
                <c:v>0.77049187677422515</c:v>
              </c:pt>
            </c:numLit>
          </c:yVal>
          <c:smooth val="0"/>
          <c:extLst>
            <c:ext xmlns:c16="http://schemas.microsoft.com/office/drawing/2014/chart" uri="{C3380CC4-5D6E-409C-BE32-E72D297353CC}">
              <c16:uniqueId val="{00000762-46C3-44C3-9E8D-F26910FCE69E}"/>
            </c:ext>
          </c:extLst>
        </c:ser>
        <c:ser>
          <c:idx val="7"/>
          <c:order val="7"/>
          <c:tx>
            <c:v/>
          </c:tx>
          <c:spPr>
            <a:ln w="6350">
              <a:solidFill>
                <a:schemeClr val="bg1"/>
              </a:solidFill>
              <a:prstDash val="solid"/>
            </a:ln>
            <a:effectLst/>
          </c:spPr>
          <c:marker>
            <c:symbol val="none"/>
          </c:marker>
          <c:xVal>
            <c:numLit>
              <c:formatCode>General</c:formatCode>
              <c:ptCount val="2"/>
              <c:pt idx="0">
                <c:v>0</c:v>
              </c:pt>
              <c:pt idx="1">
                <c:v>8.2287550289716513</c:v>
              </c:pt>
            </c:numLit>
          </c:xVal>
          <c:yVal>
            <c:numLit>
              <c:formatCode>General</c:formatCode>
              <c:ptCount val="2"/>
              <c:pt idx="0">
                <c:v>0</c:v>
              </c:pt>
              <c:pt idx="1">
                <c:v>-2.479243637069322</c:v>
              </c:pt>
            </c:numLit>
          </c:yVal>
          <c:smooth val="0"/>
          <c:extLst>
            <c:ext xmlns:c16="http://schemas.microsoft.com/office/drawing/2014/chart" uri="{C3380CC4-5D6E-409C-BE32-E72D297353CC}">
              <c16:uniqueId val="{00000763-46C3-44C3-9E8D-F26910FCE69E}"/>
            </c:ext>
          </c:extLst>
        </c:ser>
        <c:ser>
          <c:idx val="8"/>
          <c:order val="8"/>
          <c:tx>
            <c:v/>
          </c:tx>
          <c:spPr>
            <a:ln w="6350">
              <a:solidFill>
                <a:schemeClr val="bg1"/>
              </a:solidFill>
              <a:prstDash val="solid"/>
            </a:ln>
            <a:effectLst/>
          </c:spPr>
          <c:marker>
            <c:symbol val="none"/>
          </c:marker>
          <c:xVal>
            <c:numLit>
              <c:formatCode>General</c:formatCode>
              <c:ptCount val="2"/>
              <c:pt idx="0">
                <c:v>0</c:v>
              </c:pt>
              <c:pt idx="1">
                <c:v>8.0409717245194123</c:v>
              </c:pt>
            </c:numLit>
          </c:xVal>
          <c:yVal>
            <c:numLit>
              <c:formatCode>General</c:formatCode>
              <c:ptCount val="2"/>
              <c:pt idx="0">
                <c:v>0</c:v>
              </c:pt>
              <c:pt idx="1">
                <c:v>-9.9955238975534382</c:v>
              </c:pt>
            </c:numLit>
          </c:yVal>
          <c:smooth val="0"/>
          <c:extLst>
            <c:ext xmlns:c16="http://schemas.microsoft.com/office/drawing/2014/chart" uri="{C3380CC4-5D6E-409C-BE32-E72D297353CC}">
              <c16:uniqueId val="{00000764-46C3-44C3-9E8D-F26910FCE69E}"/>
            </c:ext>
          </c:extLst>
        </c:ser>
        <c:ser>
          <c:idx val="9"/>
          <c:order val="9"/>
          <c:tx>
            <c:v/>
          </c:tx>
          <c:spPr>
            <a:ln w="6350">
              <a:solidFill>
                <a:schemeClr val="bg1"/>
              </a:solidFill>
              <a:prstDash val="solid"/>
            </a:ln>
            <a:effectLst/>
          </c:spPr>
          <c:marker>
            <c:symbol val="none"/>
          </c:marker>
          <c:xVal>
            <c:numLit>
              <c:formatCode>General</c:formatCode>
              <c:ptCount val="2"/>
              <c:pt idx="0">
                <c:v>0</c:v>
              </c:pt>
              <c:pt idx="1">
                <c:v>7.9755641291683137</c:v>
              </c:pt>
            </c:numLit>
          </c:xVal>
          <c:yVal>
            <c:numLit>
              <c:formatCode>General</c:formatCode>
              <c:ptCount val="2"/>
              <c:pt idx="0">
                <c:v>0</c:v>
              </c:pt>
              <c:pt idx="1">
                <c:v>-5.0258995381859766</c:v>
              </c:pt>
            </c:numLit>
          </c:yVal>
          <c:smooth val="0"/>
          <c:extLst>
            <c:ext xmlns:c16="http://schemas.microsoft.com/office/drawing/2014/chart" uri="{C3380CC4-5D6E-409C-BE32-E72D297353CC}">
              <c16:uniqueId val="{00000765-46C3-44C3-9E8D-F26910FCE69E}"/>
            </c:ext>
          </c:extLst>
        </c:ser>
        <c:ser>
          <c:idx val="10"/>
          <c:order val="10"/>
          <c:tx>
            <c:v/>
          </c:tx>
          <c:spPr>
            <a:ln w="6350">
              <a:solidFill>
                <a:schemeClr val="bg1"/>
              </a:solidFill>
              <a:prstDash val="solid"/>
            </a:ln>
            <a:effectLst/>
          </c:spPr>
          <c:marker>
            <c:symbol val="none"/>
          </c:marker>
          <c:xVal>
            <c:numLit>
              <c:formatCode>General</c:formatCode>
              <c:ptCount val="2"/>
              <c:pt idx="0">
                <c:v>0</c:v>
              </c:pt>
              <c:pt idx="1">
                <c:v>8.2421246008248268</c:v>
              </c:pt>
            </c:numLit>
          </c:xVal>
          <c:yVal>
            <c:numLit>
              <c:formatCode>General</c:formatCode>
              <c:ptCount val="2"/>
              <c:pt idx="0">
                <c:v>0</c:v>
              </c:pt>
              <c:pt idx="1">
                <c:v>-5.7589995217472802</c:v>
              </c:pt>
            </c:numLit>
          </c:yVal>
          <c:smooth val="0"/>
          <c:extLst>
            <c:ext xmlns:c16="http://schemas.microsoft.com/office/drawing/2014/chart" uri="{C3380CC4-5D6E-409C-BE32-E72D297353CC}">
              <c16:uniqueId val="{00000766-46C3-44C3-9E8D-F26910FCE69E}"/>
            </c:ext>
          </c:extLst>
        </c:ser>
        <c:ser>
          <c:idx val="11"/>
          <c:order val="11"/>
          <c:tx>
            <c:v/>
          </c:tx>
          <c:spPr>
            <a:ln w="6350">
              <a:solidFill>
                <a:schemeClr val="bg1"/>
              </a:solidFill>
              <a:prstDash val="solid"/>
            </a:ln>
            <a:effectLst/>
          </c:spPr>
          <c:marker>
            <c:symbol val="none"/>
          </c:marker>
          <c:xVal>
            <c:numLit>
              <c:formatCode>General</c:formatCode>
              <c:ptCount val="2"/>
              <c:pt idx="0">
                <c:v>0</c:v>
              </c:pt>
              <c:pt idx="1">
                <c:v>8.3273929637994026</c:v>
              </c:pt>
            </c:numLit>
          </c:xVal>
          <c:yVal>
            <c:numLit>
              <c:formatCode>General</c:formatCode>
              <c:ptCount val="2"/>
              <c:pt idx="0">
                <c:v>0</c:v>
              </c:pt>
              <c:pt idx="1">
                <c:v>-8.8419329499204569</c:v>
              </c:pt>
            </c:numLit>
          </c:yVal>
          <c:smooth val="0"/>
          <c:extLst>
            <c:ext xmlns:c16="http://schemas.microsoft.com/office/drawing/2014/chart" uri="{C3380CC4-5D6E-409C-BE32-E72D297353CC}">
              <c16:uniqueId val="{00000767-46C3-44C3-9E8D-F26910FCE69E}"/>
            </c:ext>
          </c:extLst>
        </c:ser>
        <c:ser>
          <c:idx val="12"/>
          <c:order val="12"/>
          <c:tx>
            <c:v/>
          </c:tx>
          <c:spPr>
            <a:ln w="6350">
              <a:solidFill>
                <a:schemeClr val="bg1"/>
              </a:solidFill>
              <a:prstDash val="solid"/>
            </a:ln>
            <a:effectLst/>
          </c:spPr>
          <c:marker>
            <c:symbol val="none"/>
          </c:marker>
          <c:xVal>
            <c:numLit>
              <c:formatCode>General</c:formatCode>
              <c:ptCount val="2"/>
              <c:pt idx="0">
                <c:v>0</c:v>
              </c:pt>
              <c:pt idx="1">
                <c:v>6.8540407453149221</c:v>
              </c:pt>
            </c:numLit>
          </c:xVal>
          <c:yVal>
            <c:numLit>
              <c:formatCode>General</c:formatCode>
              <c:ptCount val="2"/>
              <c:pt idx="0">
                <c:v>0</c:v>
              </c:pt>
              <c:pt idx="1">
                <c:v>-3.176366009622781</c:v>
              </c:pt>
            </c:numLit>
          </c:yVal>
          <c:smooth val="0"/>
          <c:extLst>
            <c:ext xmlns:c16="http://schemas.microsoft.com/office/drawing/2014/chart" uri="{C3380CC4-5D6E-409C-BE32-E72D297353CC}">
              <c16:uniqueId val="{00000768-46C3-44C3-9E8D-F26910FCE69E}"/>
            </c:ext>
          </c:extLst>
        </c:ser>
        <c:dLbls>
          <c:showLegendKey val="0"/>
          <c:showVal val="0"/>
          <c:showCatName val="0"/>
          <c:showSerName val="0"/>
          <c:showPercent val="0"/>
          <c:showBubbleSize val="0"/>
        </c:dLbls>
        <c:axId val="2078170543"/>
        <c:axId val="2078178447"/>
      </c:scatterChart>
      <c:valAx>
        <c:axId val="2078170543"/>
        <c:scaling>
          <c:orientation val="minMax"/>
        </c:scaling>
        <c:delete val="0"/>
        <c:axPos val="b"/>
        <c:title>
          <c:tx>
            <c:rich>
              <a:bodyPr/>
              <a:lstStyle/>
              <a:p>
                <a:pPr>
                  <a:defRPr sz="800" b="0">
                    <a:latin typeface="Arial"/>
                    <a:ea typeface="Arial"/>
                    <a:cs typeface="Arial"/>
                  </a:defRPr>
                </a:pPr>
                <a:r>
                  <a:rPr lang="es-MX"/>
                  <a:t>F1 (53.98 %)</a:t>
                </a:r>
              </a:p>
            </c:rich>
          </c:tx>
          <c:overlay val="0"/>
        </c:title>
        <c:numFmt formatCode="General" sourceLinked="0"/>
        <c:majorTickMark val="none"/>
        <c:minorTickMark val="none"/>
        <c:tickLblPos val="low"/>
        <c:txPr>
          <a:bodyPr rot="0" vert="horz"/>
          <a:lstStyle/>
          <a:p>
            <a:pPr>
              <a:defRPr sz="700"/>
            </a:pPr>
            <a:endParaRPr lang="es-MX"/>
          </a:p>
        </c:txPr>
        <c:crossAx val="2078178447"/>
        <c:crosses val="autoZero"/>
        <c:crossBetween val="midCat"/>
      </c:valAx>
      <c:valAx>
        <c:axId val="2078178447"/>
        <c:scaling>
          <c:orientation val="minMax"/>
        </c:scaling>
        <c:delete val="0"/>
        <c:axPos val="l"/>
        <c:title>
          <c:tx>
            <c:rich>
              <a:bodyPr/>
              <a:lstStyle/>
              <a:p>
                <a:pPr>
                  <a:defRPr sz="800" b="0">
                    <a:latin typeface="Arial"/>
                    <a:ea typeface="Arial"/>
                    <a:cs typeface="Arial"/>
                  </a:defRPr>
                </a:pPr>
                <a:r>
                  <a:rPr lang="es-MX"/>
                  <a:t>F2 (9.45 %)</a:t>
                </a:r>
              </a:p>
            </c:rich>
          </c:tx>
          <c:overlay val="0"/>
        </c:title>
        <c:numFmt formatCode="General" sourceLinked="0"/>
        <c:majorTickMark val="cross"/>
        <c:minorTickMark val="none"/>
        <c:tickLblPos val="low"/>
        <c:txPr>
          <a:bodyPr/>
          <a:lstStyle/>
          <a:p>
            <a:pPr>
              <a:defRPr sz="700"/>
            </a:pPr>
            <a:endParaRPr lang="es-MX"/>
          </a:p>
        </c:txPr>
        <c:crossAx val="2078170543"/>
        <c:crosses val="autoZero"/>
        <c:crossBetween val="midCat"/>
      </c:valAx>
      <c:spPr>
        <a:ln>
          <a:solidFill>
            <a:schemeClr val="tx1"/>
          </a:solidFill>
          <a:prstDash val="solid"/>
        </a:ln>
      </c:spPr>
    </c:plotArea>
    <c:legend>
      <c:legendPos val="b"/>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egendEntry>
        <c:idx val="12"/>
        <c:delete val="1"/>
      </c:legendEntry>
      <c:overlay val="0"/>
      <c:spPr>
        <a:ln w="6350">
          <a:solidFill>
            <a:srgbClr val="000000"/>
          </a:solidFill>
          <a:prstDash val="solid"/>
        </a:ln>
      </c:spPr>
      <c:txPr>
        <a:bodyPr/>
        <a:lstStyle/>
        <a:p>
          <a:pPr>
            <a:defRPr sz="900" b="0"/>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a:t>Índice de rotación toda la empresa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lineChart>
        <c:grouping val="standard"/>
        <c:varyColors val="0"/>
        <c:ser>
          <c:idx val="0"/>
          <c:order val="0"/>
          <c:tx>
            <c:strRef>
              <c:f>'Rotación semanal'!$E$1</c:f>
              <c:strCache>
                <c:ptCount val="1"/>
                <c:pt idx="0">
                  <c:v>Indice de Rotación</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'Rotación semanal'!$H$2:$I$74</c:f>
              <c:multiLvlStrCache>
                <c:ptCount val="73"/>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lvl>
                <c:lvl>
                  <c:pt idx="0">
                    <c:v>2020</c:v>
                  </c:pt>
                  <c:pt idx="52">
                    <c:v>2021</c:v>
                  </c:pt>
                </c:lvl>
              </c:multiLvlStrCache>
            </c:multiLvlStrRef>
          </c:cat>
          <c:val>
            <c:numRef>
              <c:f>'Rotación semanal'!$E$2:$E$66</c:f>
              <c:numCache>
                <c:formatCode>General</c:formatCode>
                <c:ptCount val="65"/>
                <c:pt idx="0">
                  <c:v>0.99076784507993698</c:v>
                </c:pt>
                <c:pt idx="1">
                  <c:v>0.89928057553956831</c:v>
                </c:pt>
                <c:pt idx="2">
                  <c:v>2.6292335115864529</c:v>
                </c:pt>
                <c:pt idx="3">
                  <c:v>1.3189712024620801</c:v>
                </c:pt>
                <c:pt idx="4">
                  <c:v>2.0988194140795802</c:v>
                </c:pt>
                <c:pt idx="5">
                  <c:v>2.2353714661406969</c:v>
                </c:pt>
                <c:pt idx="6">
                  <c:v>2.107111501316945</c:v>
                </c:pt>
                <c:pt idx="7">
                  <c:v>1.4909011181758389</c:v>
                </c:pt>
                <c:pt idx="8">
                  <c:v>1.352825660048004</c:v>
                </c:pt>
                <c:pt idx="9">
                  <c:v>1.0853049706967659</c:v>
                </c:pt>
                <c:pt idx="10">
                  <c:v>1.563178462874512</c:v>
                </c:pt>
                <c:pt idx="11">
                  <c:v>0.95423986120147475</c:v>
                </c:pt>
                <c:pt idx="12">
                  <c:v>0.56264877732092622</c:v>
                </c:pt>
                <c:pt idx="13">
                  <c:v>8.6617583369423989E-2</c:v>
                </c:pt>
                <c:pt idx="14">
                  <c:v>0.21668472372697731</c:v>
                </c:pt>
                <c:pt idx="15">
                  <c:v>0.8712698758440427</c:v>
                </c:pt>
                <c:pt idx="16">
                  <c:v>0.65832784726793947</c:v>
                </c:pt>
                <c:pt idx="17">
                  <c:v>0.57395143487858724</c:v>
                </c:pt>
                <c:pt idx="18">
                  <c:v>0.39920159680638723</c:v>
                </c:pt>
                <c:pt idx="19">
                  <c:v>0.53475935828877008</c:v>
                </c:pt>
                <c:pt idx="20">
                  <c:v>0.40295500335795842</c:v>
                </c:pt>
                <c:pt idx="21">
                  <c:v>0.94658553076402974</c:v>
                </c:pt>
                <c:pt idx="22">
                  <c:v>0.72218460844053256</c:v>
                </c:pt>
                <c:pt idx="23">
                  <c:v>0.71974808816914082</c:v>
                </c:pt>
                <c:pt idx="24">
                  <c:v>1.3089596027984649</c:v>
                </c:pt>
                <c:pt idx="25">
                  <c:v>0.45330915684496831</c:v>
                </c:pt>
                <c:pt idx="26">
                  <c:v>3.7370242214532872</c:v>
                </c:pt>
                <c:pt idx="27">
                  <c:v>0.37374445223078723</c:v>
                </c:pt>
                <c:pt idx="28">
                  <c:v>1.257568700512343</c:v>
                </c:pt>
                <c:pt idx="29">
                  <c:v>1.072511074842621</c:v>
                </c:pt>
                <c:pt idx="30">
                  <c:v>0.83682008368200833</c:v>
                </c:pt>
                <c:pt idx="31">
                  <c:v>0.3707995365005794</c:v>
                </c:pt>
                <c:pt idx="32">
                  <c:v>0.69670227589410128</c:v>
                </c:pt>
                <c:pt idx="33">
                  <c:v>0.78758397034977989</c:v>
                </c:pt>
                <c:pt idx="34">
                  <c:v>0.92144667127390001</c:v>
                </c:pt>
                <c:pt idx="35">
                  <c:v>0.82530949105914719</c:v>
                </c:pt>
                <c:pt idx="36">
                  <c:v>0.68493150684931503</c:v>
                </c:pt>
                <c:pt idx="37">
                  <c:v>0.59537439890084731</c:v>
                </c:pt>
                <c:pt idx="38">
                  <c:v>0.50285714285714289</c:v>
                </c:pt>
                <c:pt idx="39">
                  <c:v>1.370175839232701</c:v>
                </c:pt>
                <c:pt idx="40">
                  <c:v>0.73327222731439046</c:v>
                </c:pt>
                <c:pt idx="41">
                  <c:v>1.7985611510791371</c:v>
                </c:pt>
                <c:pt idx="42">
                  <c:v>1.51580770896492</c:v>
                </c:pt>
                <c:pt idx="43">
                  <c:v>1.591289782244556</c:v>
                </c:pt>
                <c:pt idx="44">
                  <c:v>1.3024013024013019</c:v>
                </c:pt>
                <c:pt idx="45">
                  <c:v>1.600320064012803</c:v>
                </c:pt>
                <c:pt idx="46">
                  <c:v>0.91816367265469057</c:v>
                </c:pt>
                <c:pt idx="47">
                  <c:v>1.55688622754491</c:v>
                </c:pt>
                <c:pt idx="48">
                  <c:v>1.59553250897487</c:v>
                </c:pt>
                <c:pt idx="49">
                  <c:v>1.159072741806555</c:v>
                </c:pt>
                <c:pt idx="50">
                  <c:v>6.8125516102394714</c:v>
                </c:pt>
                <c:pt idx="51">
                  <c:v>0.6411626415900834</c:v>
                </c:pt>
                <c:pt idx="52">
                  <c:v>1.5092712376024151</c:v>
                </c:pt>
                <c:pt idx="53">
                  <c:v>0.6962576153176675</c:v>
                </c:pt>
                <c:pt idx="54">
                  <c:v>5.0334075723830738</c:v>
                </c:pt>
                <c:pt idx="55">
                  <c:v>0.86619557784362888</c:v>
                </c:pt>
                <c:pt idx="56">
                  <c:v>1.1460004584001831</c:v>
                </c:pt>
                <c:pt idx="57">
                  <c:v>1.0613751730503</c:v>
                </c:pt>
                <c:pt idx="58">
                  <c:v>1.2093023255813951</c:v>
                </c:pt>
                <c:pt idx="59">
                  <c:v>0.65298507462686572</c:v>
                </c:pt>
                <c:pt idx="60">
                  <c:v>1.449275362318841</c:v>
                </c:pt>
                <c:pt idx="61">
                  <c:v>1.50694607958559</c:v>
                </c:pt>
                <c:pt idx="62">
                  <c:v>1.4207909069381961</c:v>
                </c:pt>
                <c:pt idx="63">
                  <c:v>1.1385199240986721</c:v>
                </c:pt>
                <c:pt idx="64">
                  <c:v>9.4272920103700211E-2</c:v>
                </c:pt>
              </c:numCache>
            </c:numRef>
          </c:val>
          <c:smooth val="0"/>
          <c:extLst>
            <c:ext xmlns:c16="http://schemas.microsoft.com/office/drawing/2014/chart" uri="{C3380CC4-5D6E-409C-BE32-E72D297353CC}">
              <c16:uniqueId val="{00000000-A599-444B-98A2-C28235068D68}"/>
            </c:ext>
          </c:extLst>
        </c:ser>
        <c:ser>
          <c:idx val="1"/>
          <c:order val="1"/>
          <c:tx>
            <c:strRef>
              <c:f>'Rotación semanal'!$L$1</c:f>
              <c:strCache>
                <c:ptCount val="1"/>
                <c:pt idx="0">
                  <c:v>CMA (4) BASE</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multiLvlStrRef>
              <c:f>'Rotación semanal'!$H$2:$I$74</c:f>
              <c:multiLvlStrCache>
                <c:ptCount val="73"/>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lvl>
                <c:lvl>
                  <c:pt idx="0">
                    <c:v>2020</c:v>
                  </c:pt>
                  <c:pt idx="52">
                    <c:v>2021</c:v>
                  </c:pt>
                </c:lvl>
              </c:multiLvlStrCache>
            </c:multiLvlStrRef>
          </c:cat>
          <c:val>
            <c:numRef>
              <c:f>'Rotación semanal'!$L$2:$L$66</c:f>
              <c:numCache>
                <c:formatCode>General</c:formatCode>
                <c:ptCount val="65"/>
                <c:pt idx="2">
                  <c:v>1.598069729791965</c:v>
                </c:pt>
                <c:pt idx="3">
                  <c:v>1.9035875372420614</c:v>
                </c:pt>
                <c:pt idx="4">
                  <c:v>2.0053336472835142</c:v>
                </c:pt>
                <c:pt idx="5">
                  <c:v>1.9615596354640452</c:v>
                </c:pt>
                <c:pt idx="6">
                  <c:v>1.8898016556743182</c:v>
                </c:pt>
                <c:pt idx="7">
                  <c:v>1.6527941244898798</c:v>
                </c:pt>
                <c:pt idx="8">
                  <c:v>1.4410441827540845</c:v>
                </c:pt>
                <c:pt idx="9">
                  <c:v>1.3059698958269848</c:v>
                </c:pt>
                <c:pt idx="10">
                  <c:v>1.1401151283643045</c:v>
                </c:pt>
                <c:pt idx="11">
                  <c:v>0.91650709460750202</c:v>
                </c:pt>
                <c:pt idx="12">
                  <c:v>0.62335945379814239</c:v>
                </c:pt>
                <c:pt idx="13">
                  <c:v>0.44467648823502159</c:v>
                </c:pt>
                <c:pt idx="14">
                  <c:v>0.44626512380871919</c:v>
                </c:pt>
                <c:pt idx="15">
                  <c:v>0.51914173899074134</c:v>
                </c:pt>
                <c:pt idx="16">
                  <c:v>0.60287307956431291</c:v>
                </c:pt>
                <c:pt idx="17">
                  <c:v>0.58362387400483007</c:v>
                </c:pt>
                <c:pt idx="18">
                  <c:v>0.50963845382167339</c:v>
                </c:pt>
                <c:pt idx="19">
                  <c:v>0.52429611031860612</c:v>
                </c:pt>
                <c:pt idx="20">
                  <c:v>0.61124824875855455</c:v>
                </c:pt>
                <c:pt idx="21">
                  <c:v>0.67474471644786904</c:v>
                </c:pt>
                <c:pt idx="22">
                  <c:v>0.81111888261297871</c:v>
                </c:pt>
                <c:pt idx="23">
                  <c:v>0.8627099108031594</c:v>
                </c:pt>
                <c:pt idx="24">
                  <c:v>1.1779053156898711</c:v>
                </c:pt>
                <c:pt idx="25">
                  <c:v>1.5115098128241713</c:v>
                </c:pt>
                <c:pt idx="26">
                  <c:v>1.4618354955461119</c:v>
                </c:pt>
                <c:pt idx="27">
                  <c:v>1.532811872510053</c:v>
                </c:pt>
                <c:pt idx="28">
                  <c:v>1.2476865950383496</c:v>
                </c:pt>
                <c:pt idx="29">
                  <c:v>0.88479296335066393</c:v>
                </c:pt>
                <c:pt idx="30">
                  <c:v>0.81431654580710777</c:v>
                </c:pt>
                <c:pt idx="31">
                  <c:v>0.70859235466822246</c:v>
                </c:pt>
                <c:pt idx="32">
                  <c:v>0.68355479005560371</c:v>
                </c:pt>
                <c:pt idx="33">
                  <c:v>0.75094685782441117</c:v>
                </c:pt>
                <c:pt idx="34">
                  <c:v>0.80628925601363377</c:v>
                </c:pt>
                <c:pt idx="35">
                  <c:v>0.78079171345191889</c:v>
                </c:pt>
                <c:pt idx="36">
                  <c:v>0.70444182596870764</c:v>
                </c:pt>
                <c:pt idx="37">
                  <c:v>0.72022642843830731</c:v>
                </c:pt>
                <c:pt idx="38">
                  <c:v>0.79437731201813599</c:v>
                </c:pt>
                <c:pt idx="39">
                  <c:v>0.95081824609855659</c:v>
                </c:pt>
                <c:pt idx="40">
                  <c:v>1.227835410884315</c:v>
                </c:pt>
                <c:pt idx="41">
                  <c:v>1.382093474524269</c:v>
                </c:pt>
                <c:pt idx="42">
                  <c:v>1.4808738517866149</c:v>
                </c:pt>
                <c:pt idx="43">
                  <c:v>1.527234850289187</c:v>
                </c:pt>
                <c:pt idx="44">
                  <c:v>1.4277492098671165</c:v>
                </c:pt>
                <c:pt idx="45">
                  <c:v>1.348743260990882</c:v>
                </c:pt>
                <c:pt idx="46">
                  <c:v>1.3810842174751223</c:v>
                </c:pt>
                <c:pt idx="47">
                  <c:v>1.3625697030210373</c:v>
                </c:pt>
                <c:pt idx="48">
                  <c:v>2.0442122799433537</c:v>
                </c:pt>
                <c:pt idx="49">
                  <c:v>2.6665453238970982</c:v>
                </c:pt>
                <c:pt idx="50">
                  <c:v>2.5412972167311882</c:v>
                </c:pt>
                <c:pt idx="51">
                  <c:v>2.4726626669985206</c:v>
                </c:pt>
                <c:pt idx="52">
                  <c:v>2.1924177714553599</c:v>
                </c:pt>
                <c:pt idx="53">
                  <c:v>1.9981538837550032</c:v>
                </c:pt>
                <c:pt idx="54">
                  <c:v>1.9808741533864174</c:v>
                </c:pt>
                <c:pt idx="55">
                  <c:v>1.9811050007027173</c:v>
                </c:pt>
                <c:pt idx="56">
                  <c:v>1.5487315395690864</c:v>
                </c:pt>
                <c:pt idx="57">
                  <c:v>1.0440670708167814</c:v>
                </c:pt>
                <c:pt idx="58">
                  <c:v>1.0553251209045182</c:v>
                </c:pt>
                <c:pt idx="59">
                  <c:v>1.1489308472112616</c:v>
                </c:pt>
                <c:pt idx="60">
                  <c:v>1.231063283197773</c:v>
                </c:pt>
                <c:pt idx="61">
                  <c:v>1.318191212051349</c:v>
                </c:pt>
                <c:pt idx="62">
                  <c:v>1.2095077629584323</c:v>
                </c:pt>
              </c:numCache>
            </c:numRef>
          </c:val>
          <c:smooth val="0"/>
          <c:extLst>
            <c:ext xmlns:c16="http://schemas.microsoft.com/office/drawing/2014/chart" uri="{C3380CC4-5D6E-409C-BE32-E72D297353CC}">
              <c16:uniqueId val="{00000001-A599-444B-98A2-C28235068D68}"/>
            </c:ext>
          </c:extLst>
        </c:ser>
        <c:ser>
          <c:idx val="4"/>
          <c:order val="4"/>
          <c:tx>
            <c:strRef>
              <c:f>'Rotación semanal'!$R$1</c:f>
              <c:strCache>
                <c:ptCount val="1"/>
                <c:pt idx="0">
                  <c:v>PREDICCIÓN</c:v>
                </c:pt>
              </c:strCache>
            </c:strRef>
          </c:tx>
          <c:spPr>
            <a:ln w="28575" cap="rnd">
              <a:solidFill>
                <a:schemeClr val="bg1">
                  <a:lumMod val="65000"/>
                </a:schemeClr>
              </a:solidFill>
              <a:round/>
            </a:ln>
            <a:effectLst/>
          </c:spPr>
          <c:marker>
            <c:symbol val="circle"/>
            <c:size val="5"/>
            <c:spPr>
              <a:solidFill>
                <a:schemeClr val="bg1">
                  <a:lumMod val="65000"/>
                </a:schemeClr>
              </a:solidFill>
              <a:ln w="9525">
                <a:solidFill>
                  <a:schemeClr val="bg1">
                    <a:lumMod val="65000"/>
                  </a:schemeClr>
                </a:solidFill>
              </a:ln>
              <a:effectLst/>
            </c:spPr>
          </c:marker>
          <c:cat>
            <c:multiLvlStrRef>
              <c:f>'Rotación semanal'!$H$2:$I$74</c:f>
              <c:multiLvlStrCache>
                <c:ptCount val="73"/>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lvl>
                <c:lvl>
                  <c:pt idx="0">
                    <c:v>2020</c:v>
                  </c:pt>
                  <c:pt idx="52">
                    <c:v>2021</c:v>
                  </c:pt>
                </c:lvl>
              </c:multiLvlStrCache>
            </c:multiLvlStrRef>
          </c:cat>
          <c:val>
            <c:numRef>
              <c:f>'Rotación semanal'!$R$2:$R$74</c:f>
              <c:numCache>
                <c:formatCode>General</c:formatCode>
                <c:ptCount val="73"/>
                <c:pt idx="0">
                  <c:v>1.3110819800914579</c:v>
                </c:pt>
                <c:pt idx="1">
                  <c:v>1.3166733116463412</c:v>
                </c:pt>
                <c:pt idx="2">
                  <c:v>1.3222646432012242</c:v>
                </c:pt>
                <c:pt idx="3">
                  <c:v>1.3278559747561074</c:v>
                </c:pt>
                <c:pt idx="4">
                  <c:v>1.3334473063109904</c:v>
                </c:pt>
                <c:pt idx="5">
                  <c:v>1.3390386378658736</c:v>
                </c:pt>
                <c:pt idx="6">
                  <c:v>1.3446299694207564</c:v>
                </c:pt>
                <c:pt idx="7">
                  <c:v>1.3502213009756396</c:v>
                </c:pt>
                <c:pt idx="8">
                  <c:v>1.3558126325305226</c:v>
                </c:pt>
                <c:pt idx="9">
                  <c:v>1.3614039640854059</c:v>
                </c:pt>
                <c:pt idx="10">
                  <c:v>1.3669952956402889</c:v>
                </c:pt>
                <c:pt idx="11">
                  <c:v>1.3725866271951721</c:v>
                </c:pt>
                <c:pt idx="12">
                  <c:v>1.3781779587500551</c:v>
                </c:pt>
                <c:pt idx="13">
                  <c:v>1.3837692903049383</c:v>
                </c:pt>
                <c:pt idx="14">
                  <c:v>1.3893606218598211</c:v>
                </c:pt>
                <c:pt idx="15">
                  <c:v>1.3949519534147043</c:v>
                </c:pt>
                <c:pt idx="16">
                  <c:v>1.4005432849695874</c:v>
                </c:pt>
                <c:pt idx="17">
                  <c:v>1.4061346165244706</c:v>
                </c:pt>
                <c:pt idx="18">
                  <c:v>1.4117259480793536</c:v>
                </c:pt>
                <c:pt idx="19">
                  <c:v>1.4173172796342368</c:v>
                </c:pt>
                <c:pt idx="20">
                  <c:v>1.4229086111891198</c:v>
                </c:pt>
                <c:pt idx="21">
                  <c:v>1.428499942744003</c:v>
                </c:pt>
                <c:pt idx="22">
                  <c:v>1.4340912742988858</c:v>
                </c:pt>
                <c:pt idx="23">
                  <c:v>1.4396826058537691</c:v>
                </c:pt>
                <c:pt idx="24">
                  <c:v>1.4452739374086521</c:v>
                </c:pt>
                <c:pt idx="25">
                  <c:v>1.4508652689635353</c:v>
                </c:pt>
                <c:pt idx="26">
                  <c:v>1.4564566005184183</c:v>
                </c:pt>
                <c:pt idx="27">
                  <c:v>1.4620479320733015</c:v>
                </c:pt>
                <c:pt idx="28">
                  <c:v>1.4676392636281845</c:v>
                </c:pt>
                <c:pt idx="29">
                  <c:v>1.4732305951830678</c:v>
                </c:pt>
                <c:pt idx="30">
                  <c:v>1.4788219267379505</c:v>
                </c:pt>
                <c:pt idx="31">
                  <c:v>1.4844132582928338</c:v>
                </c:pt>
                <c:pt idx="32">
                  <c:v>1.4900045898477168</c:v>
                </c:pt>
                <c:pt idx="33">
                  <c:v>1.4955959214026</c:v>
                </c:pt>
                <c:pt idx="34">
                  <c:v>1.501187252957483</c:v>
                </c:pt>
                <c:pt idx="35">
                  <c:v>1.5067785845123662</c:v>
                </c:pt>
                <c:pt idx="36">
                  <c:v>1.512369916067249</c:v>
                </c:pt>
                <c:pt idx="37">
                  <c:v>1.5179612476221322</c:v>
                </c:pt>
                <c:pt idx="38">
                  <c:v>1.5235525791770153</c:v>
                </c:pt>
                <c:pt idx="39">
                  <c:v>1.5291439107318985</c:v>
                </c:pt>
                <c:pt idx="40">
                  <c:v>1.5347352422867815</c:v>
                </c:pt>
                <c:pt idx="41">
                  <c:v>1.5403265738416647</c:v>
                </c:pt>
                <c:pt idx="42">
                  <c:v>1.5459179053965477</c:v>
                </c:pt>
                <c:pt idx="43">
                  <c:v>1.5515092369514309</c:v>
                </c:pt>
                <c:pt idx="44">
                  <c:v>1.5571005685063137</c:v>
                </c:pt>
                <c:pt idx="45">
                  <c:v>1.562691900061197</c:v>
                </c:pt>
                <c:pt idx="46">
                  <c:v>1.56828323161608</c:v>
                </c:pt>
                <c:pt idx="47">
                  <c:v>1.5738745631709632</c:v>
                </c:pt>
                <c:pt idx="48">
                  <c:v>1.5794658947258462</c:v>
                </c:pt>
                <c:pt idx="49">
                  <c:v>1.5850572262807294</c:v>
                </c:pt>
                <c:pt idx="50">
                  <c:v>1.5906485578356124</c:v>
                </c:pt>
                <c:pt idx="51">
                  <c:v>1.5962398893904957</c:v>
                </c:pt>
                <c:pt idx="52">
                  <c:v>1.6018312209453784</c:v>
                </c:pt>
                <c:pt idx="53">
                  <c:v>1.6074225525002617</c:v>
                </c:pt>
                <c:pt idx="54">
                  <c:v>1.6130138840551447</c:v>
                </c:pt>
                <c:pt idx="55">
                  <c:v>1.6186052156100279</c:v>
                </c:pt>
                <c:pt idx="56">
                  <c:v>1.6241965471649109</c:v>
                </c:pt>
                <c:pt idx="57">
                  <c:v>1.6297878787197939</c:v>
                </c:pt>
                <c:pt idx="58">
                  <c:v>1.6353792102746771</c:v>
                </c:pt>
                <c:pt idx="59">
                  <c:v>1.6409705418295604</c:v>
                </c:pt>
                <c:pt idx="60">
                  <c:v>1.6465618733844432</c:v>
                </c:pt>
                <c:pt idx="61">
                  <c:v>1.6521532049393262</c:v>
                </c:pt>
                <c:pt idx="62">
                  <c:v>1.6577445364942094</c:v>
                </c:pt>
                <c:pt idx="63">
                  <c:v>1.6633358680490926</c:v>
                </c:pt>
                <c:pt idx="64">
                  <c:v>1.6689271996039756</c:v>
                </c:pt>
                <c:pt idx="65">
                  <c:v>1.6745185311588586</c:v>
                </c:pt>
                <c:pt idx="66">
                  <c:v>1.6801098627137419</c:v>
                </c:pt>
                <c:pt idx="67">
                  <c:v>1.6857011942686251</c:v>
                </c:pt>
                <c:pt idx="68">
                  <c:v>1.6912925258235079</c:v>
                </c:pt>
                <c:pt idx="69">
                  <c:v>1.6968838573783909</c:v>
                </c:pt>
                <c:pt idx="70">
                  <c:v>1.7024751889332741</c:v>
                </c:pt>
                <c:pt idx="71">
                  <c:v>1.7080665204881573</c:v>
                </c:pt>
                <c:pt idx="72">
                  <c:v>1.7136578520430403</c:v>
                </c:pt>
              </c:numCache>
            </c:numRef>
          </c:val>
          <c:smooth val="0"/>
          <c:extLst>
            <c:ext xmlns:c16="http://schemas.microsoft.com/office/drawing/2014/chart" uri="{C3380CC4-5D6E-409C-BE32-E72D297353CC}">
              <c16:uniqueId val="{00000002-A599-444B-98A2-C28235068D68}"/>
            </c:ext>
          </c:extLst>
        </c:ser>
        <c:dLbls>
          <c:showLegendKey val="0"/>
          <c:showVal val="0"/>
          <c:showCatName val="0"/>
          <c:showSerName val="0"/>
          <c:showPercent val="0"/>
          <c:showBubbleSize val="0"/>
        </c:dLbls>
        <c:marker val="1"/>
        <c:smooth val="0"/>
        <c:axId val="2101578848"/>
        <c:axId val="2101610464"/>
        <c:extLst>
          <c:ext xmlns:c15="http://schemas.microsoft.com/office/drawing/2012/chart" uri="{02D57815-91ED-43cb-92C2-25804820EDAC}">
            <c15:filteredLineSeries>
              <c15:ser>
                <c:idx val="2"/>
                <c:order val="2"/>
                <c:tx>
                  <c:strRef>
                    <c:extLst>
                      <c:ext uri="{02D57815-91ED-43cb-92C2-25804820EDAC}">
                        <c15:formulaRef>
                          <c15:sqref>'Rotación semanal'!$Q$1</c15:sqref>
                        </c15:formulaRef>
                      </c:ext>
                    </c:extLst>
                    <c:strCache>
                      <c:ptCount val="1"/>
                      <c:pt idx="0">
                        <c:v>Predicción</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extLst>
                      <c:ext uri="{02D57815-91ED-43cb-92C2-25804820EDAC}">
                        <c15:formulaRef>
                          <c15:sqref>'Rotación semanal'!$H$2:$I$74</c15:sqref>
                        </c15:formulaRef>
                      </c:ext>
                    </c:extLst>
                    <c:multiLvlStrCache>
                      <c:ptCount val="73"/>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lvl>
                      <c:lvl>
                        <c:pt idx="0">
                          <c:v>2020</c:v>
                        </c:pt>
                        <c:pt idx="52">
                          <c:v>2021</c:v>
                        </c:pt>
                      </c:lvl>
                    </c:multiLvlStrCache>
                  </c:multiLvlStrRef>
                </c:cat>
                <c:val>
                  <c:numRef>
                    <c:extLst>
                      <c:ext uri="{02D57815-91ED-43cb-92C2-25804820EDAC}">
                        <c15:formulaRef>
                          <c15:sqref>'Rotación semanal'!$Q$2:$Q$74</c15:sqref>
                        </c15:formulaRef>
                      </c:ext>
                    </c:extLst>
                    <c:numCache>
                      <c:formatCode>General</c:formatCode>
                      <c:ptCount val="73"/>
                      <c:pt idx="0">
                        <c:v>0.97761501919693561</c:v>
                      </c:pt>
                      <c:pt idx="1">
                        <c:v>0.96196074992072655</c:v>
                      </c:pt>
                      <c:pt idx="2">
                        <c:v>1.4144664932343081</c:v>
                      </c:pt>
                      <c:pt idx="3">
                        <c:v>0.93481401836506794</c:v>
                      </c:pt>
                      <c:pt idx="4">
                        <c:v>0.99429183968067736</c:v>
                      </c:pt>
                      <c:pt idx="5">
                        <c:v>0.97830084415067764</c:v>
                      </c:pt>
                      <c:pt idx="6">
                        <c:v>1.4383913593421958</c:v>
                      </c:pt>
                      <c:pt idx="7">
                        <c:v>0.95055926549487568</c:v>
                      </c:pt>
                      <c:pt idx="8">
                        <c:v>1.010968660164419</c:v>
                      </c:pt>
                      <c:pt idx="9">
                        <c:v>0.99464093838062873</c:v>
                      </c:pt>
                      <c:pt idx="10">
                        <c:v>1.4623162254500837</c:v>
                      </c:pt>
                      <c:pt idx="11">
                        <c:v>0.96630451262468342</c:v>
                      </c:pt>
                      <c:pt idx="12">
                        <c:v>1.0276454806481607</c:v>
                      </c:pt>
                      <c:pt idx="13">
                        <c:v>1.0109810326105799</c:v>
                      </c:pt>
                      <c:pt idx="14">
                        <c:v>1.4862410915579713</c:v>
                      </c:pt>
                      <c:pt idx="15">
                        <c:v>0.98204975975449116</c:v>
                      </c:pt>
                      <c:pt idx="16">
                        <c:v>1.0443223011319025</c:v>
                      </c:pt>
                      <c:pt idx="17">
                        <c:v>1.0273211268405311</c:v>
                      </c:pt>
                      <c:pt idx="18">
                        <c:v>1.510165957665859</c:v>
                      </c:pt>
                      <c:pt idx="19">
                        <c:v>0.9977950068842989</c:v>
                      </c:pt>
                      <c:pt idx="20">
                        <c:v>1.060999121615644</c:v>
                      </c:pt>
                      <c:pt idx="21">
                        <c:v>1.0436612210704821</c:v>
                      </c:pt>
                      <c:pt idx="22">
                        <c:v>1.5340908237737467</c:v>
                      </c:pt>
                      <c:pt idx="23">
                        <c:v>1.0135402540141065</c:v>
                      </c:pt>
                      <c:pt idx="24">
                        <c:v>1.0776759420993858</c:v>
                      </c:pt>
                      <c:pt idx="25">
                        <c:v>1.0600013153004333</c:v>
                      </c:pt>
                      <c:pt idx="26">
                        <c:v>1.5580156898816346</c:v>
                      </c:pt>
                      <c:pt idx="27">
                        <c:v>1.0292855011439144</c:v>
                      </c:pt>
                      <c:pt idx="28">
                        <c:v>1.0943527625831275</c:v>
                      </c:pt>
                      <c:pt idx="29">
                        <c:v>1.0763414095303845</c:v>
                      </c:pt>
                      <c:pt idx="30">
                        <c:v>1.5819405559895223</c:v>
                      </c:pt>
                      <c:pt idx="31">
                        <c:v>1.045030748273722</c:v>
                      </c:pt>
                      <c:pt idx="32">
                        <c:v>1.1110295830668693</c:v>
                      </c:pt>
                      <c:pt idx="33">
                        <c:v>1.0926815037603355</c:v>
                      </c:pt>
                      <c:pt idx="34">
                        <c:v>1.60586542209741</c:v>
                      </c:pt>
                      <c:pt idx="35">
                        <c:v>1.0607759954035298</c:v>
                      </c:pt>
                      <c:pt idx="36">
                        <c:v>1.1277064035506108</c:v>
                      </c:pt>
                      <c:pt idx="37">
                        <c:v>1.1090215979902867</c:v>
                      </c:pt>
                      <c:pt idx="38">
                        <c:v>1.6297902882052977</c:v>
                      </c:pt>
                      <c:pt idx="39">
                        <c:v>1.0765212425333375</c:v>
                      </c:pt>
                      <c:pt idx="40">
                        <c:v>1.1443832240343526</c:v>
                      </c:pt>
                      <c:pt idx="41">
                        <c:v>1.1253616922202379</c:v>
                      </c:pt>
                      <c:pt idx="42">
                        <c:v>1.6537151543131856</c:v>
                      </c:pt>
                      <c:pt idx="43">
                        <c:v>1.0922664896631453</c:v>
                      </c:pt>
                      <c:pt idx="44">
                        <c:v>1.1610600445180943</c:v>
                      </c:pt>
                      <c:pt idx="45">
                        <c:v>1.141701786450189</c:v>
                      </c:pt>
                      <c:pt idx="46">
                        <c:v>1.6776400204210733</c:v>
                      </c:pt>
                      <c:pt idx="47">
                        <c:v>1.108011736792953</c:v>
                      </c:pt>
                      <c:pt idx="48">
                        <c:v>1.1777368650018361</c:v>
                      </c:pt>
                      <c:pt idx="49">
                        <c:v>1.15804188068014</c:v>
                      </c:pt>
                      <c:pt idx="50">
                        <c:v>1.701564886528961</c:v>
                      </c:pt>
                      <c:pt idx="51">
                        <c:v>1.1237569839227608</c:v>
                      </c:pt>
                      <c:pt idx="52">
                        <c:v>1.1944136854855776</c:v>
                      </c:pt>
                      <c:pt idx="53">
                        <c:v>1.1743819749100912</c:v>
                      </c:pt>
                      <c:pt idx="54">
                        <c:v>1.7254897526368487</c:v>
                      </c:pt>
                      <c:pt idx="55">
                        <c:v>1.1395022310525684</c:v>
                      </c:pt>
                      <c:pt idx="56">
                        <c:v>1.2110905059693193</c:v>
                      </c:pt>
                      <c:pt idx="57">
                        <c:v>1.1907220691400422</c:v>
                      </c:pt>
                      <c:pt idx="58">
                        <c:v>1.7494146187447366</c:v>
                      </c:pt>
                      <c:pt idx="59">
                        <c:v>1.1552474781823763</c:v>
                      </c:pt>
                      <c:pt idx="60">
                        <c:v>1.2277673264530611</c:v>
                      </c:pt>
                      <c:pt idx="61">
                        <c:v>1.2070621633699934</c:v>
                      </c:pt>
                      <c:pt idx="62">
                        <c:v>1.7733394848526243</c:v>
                      </c:pt>
                      <c:pt idx="63">
                        <c:v>1.1709927253121839</c:v>
                      </c:pt>
                      <c:pt idx="64">
                        <c:v>1.2444441469368028</c:v>
                      </c:pt>
                      <c:pt idx="65">
                        <c:v>1.2234022575999444</c:v>
                      </c:pt>
                      <c:pt idx="66">
                        <c:v>1.797264350960512</c:v>
                      </c:pt>
                      <c:pt idx="67">
                        <c:v>1.1867379724419918</c:v>
                      </c:pt>
                      <c:pt idx="68">
                        <c:v>1.2611209674205444</c:v>
                      </c:pt>
                      <c:pt idx="69">
                        <c:v>1.2397423518298956</c:v>
                      </c:pt>
                      <c:pt idx="70">
                        <c:v>1.8211892170683996</c:v>
                      </c:pt>
                      <c:pt idx="71">
                        <c:v>1.2024832195717994</c:v>
                      </c:pt>
                      <c:pt idx="72">
                        <c:v>1.2777977879042861</c:v>
                      </c:pt>
                    </c:numCache>
                  </c:numRef>
                </c:val>
                <c:smooth val="0"/>
                <c:extLst>
                  <c:ext xmlns:c16="http://schemas.microsoft.com/office/drawing/2014/chart" uri="{C3380CC4-5D6E-409C-BE32-E72D297353CC}">
                    <c16:uniqueId val="{00000003-A599-444B-98A2-C28235068D68}"/>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'Rotación semanal'!$P$1</c15:sqref>
                        </c15:formulaRef>
                      </c:ext>
                    </c:extLst>
                    <c:strCache>
                      <c:ptCount val="1"/>
                      <c:pt idx="0">
                        <c:v>Tendencia</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multiLvlStrRef>
                    <c:extLst xmlns:c15="http://schemas.microsoft.com/office/drawing/2012/chart">
                      <c:ext xmlns:c15="http://schemas.microsoft.com/office/drawing/2012/chart" uri="{02D57815-91ED-43cb-92C2-25804820EDAC}">
                        <c15:formulaRef>
                          <c15:sqref>'Rotación semanal'!$H$2:$I$74</c15:sqref>
                        </c15:formulaRef>
                      </c:ext>
                    </c:extLst>
                    <c:multiLvlStrCache>
                      <c:ptCount val="73"/>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lvl>
                      <c:lvl>
                        <c:pt idx="0">
                          <c:v>2020</c:v>
                        </c:pt>
                        <c:pt idx="52">
                          <c:v>2021</c:v>
                        </c:pt>
                      </c:lvl>
                    </c:multiLvlStrCache>
                  </c:multiLvlStrRef>
                </c:cat>
                <c:val>
                  <c:numRef>
                    <c:extLst xmlns:c15="http://schemas.microsoft.com/office/drawing/2012/chart">
                      <c:ext xmlns:c15="http://schemas.microsoft.com/office/drawing/2012/chart" uri="{02D57815-91ED-43cb-92C2-25804820EDAC}">
                        <c15:formulaRef>
                          <c15:sqref>'Rotación semanal'!$P$2:$P$66</c15:sqref>
                        </c15:formulaRef>
                      </c:ext>
                    </c:extLst>
                    <c:numCache>
                      <c:formatCode>General</c:formatCode>
                      <c:ptCount val="65"/>
                      <c:pt idx="0">
                        <c:v>1.0746573607307033</c:v>
                      </c:pt>
                      <c:pt idx="1">
                        <c:v>1.0792404193822469</c:v>
                      </c:pt>
                      <c:pt idx="2">
                        <c:v>1.0838234780337903</c:v>
                      </c:pt>
                      <c:pt idx="3">
                        <c:v>1.0884065366853339</c:v>
                      </c:pt>
                      <c:pt idx="4">
                        <c:v>1.0929895953368773</c:v>
                      </c:pt>
                      <c:pt idx="5">
                        <c:v>1.097572653988421</c:v>
                      </c:pt>
                      <c:pt idx="6">
                        <c:v>1.1021557126399644</c:v>
                      </c:pt>
                      <c:pt idx="7">
                        <c:v>1.106738771291508</c:v>
                      </c:pt>
                      <c:pt idx="8">
                        <c:v>1.1113218299430514</c:v>
                      </c:pt>
                      <c:pt idx="9">
                        <c:v>1.115904888594595</c:v>
                      </c:pt>
                      <c:pt idx="10">
                        <c:v>1.1204879472461384</c:v>
                      </c:pt>
                      <c:pt idx="11">
                        <c:v>1.1250710058976821</c:v>
                      </c:pt>
                      <c:pt idx="12">
                        <c:v>1.1296540645492255</c:v>
                      </c:pt>
                      <c:pt idx="13">
                        <c:v>1.1342371232007691</c:v>
                      </c:pt>
                      <c:pt idx="14">
                        <c:v>1.1388201818523125</c:v>
                      </c:pt>
                      <c:pt idx="15">
                        <c:v>1.1434032405038561</c:v>
                      </c:pt>
                      <c:pt idx="16">
                        <c:v>1.1479862991553995</c:v>
                      </c:pt>
                      <c:pt idx="17">
                        <c:v>1.1525693578069431</c:v>
                      </c:pt>
                      <c:pt idx="18">
                        <c:v>1.1571524164584865</c:v>
                      </c:pt>
                      <c:pt idx="19">
                        <c:v>1.1617354751100302</c:v>
                      </c:pt>
                      <c:pt idx="20">
                        <c:v>1.1663185337615736</c:v>
                      </c:pt>
                      <c:pt idx="21">
                        <c:v>1.1709015924131172</c:v>
                      </c:pt>
                      <c:pt idx="22">
                        <c:v>1.1754846510646606</c:v>
                      </c:pt>
                      <c:pt idx="23">
                        <c:v>1.1800677097162042</c:v>
                      </c:pt>
                      <c:pt idx="24">
                        <c:v>1.1846507683677476</c:v>
                      </c:pt>
                      <c:pt idx="25">
                        <c:v>1.1892338270192913</c:v>
                      </c:pt>
                      <c:pt idx="26">
                        <c:v>1.1938168856708347</c:v>
                      </c:pt>
                      <c:pt idx="27">
                        <c:v>1.1983999443223783</c:v>
                      </c:pt>
                      <c:pt idx="28">
                        <c:v>1.2029830029739217</c:v>
                      </c:pt>
                      <c:pt idx="29">
                        <c:v>1.2075660616254653</c:v>
                      </c:pt>
                      <c:pt idx="30">
                        <c:v>1.2121491202770087</c:v>
                      </c:pt>
                      <c:pt idx="31">
                        <c:v>1.2167321789285523</c:v>
                      </c:pt>
                      <c:pt idx="32">
                        <c:v>1.2213152375800957</c:v>
                      </c:pt>
                      <c:pt idx="33">
                        <c:v>1.2258982962316394</c:v>
                      </c:pt>
                      <c:pt idx="34">
                        <c:v>1.2304813548831828</c:v>
                      </c:pt>
                      <c:pt idx="35">
                        <c:v>1.2350644135347264</c:v>
                      </c:pt>
                      <c:pt idx="36">
                        <c:v>1.2396474721862698</c:v>
                      </c:pt>
                      <c:pt idx="37">
                        <c:v>1.2442305308378134</c:v>
                      </c:pt>
                      <c:pt idx="38">
                        <c:v>1.2488135894893568</c:v>
                      </c:pt>
                      <c:pt idx="39">
                        <c:v>1.2533966481409005</c:v>
                      </c:pt>
                      <c:pt idx="40">
                        <c:v>1.2579797067924439</c:v>
                      </c:pt>
                      <c:pt idx="41">
                        <c:v>1.2625627654439875</c:v>
                      </c:pt>
                      <c:pt idx="42">
                        <c:v>1.2671458240955309</c:v>
                      </c:pt>
                      <c:pt idx="43">
                        <c:v>1.2717288827470745</c:v>
                      </c:pt>
                      <c:pt idx="44">
                        <c:v>1.2763119413986179</c:v>
                      </c:pt>
                      <c:pt idx="45">
                        <c:v>1.2808950000501615</c:v>
                      </c:pt>
                      <c:pt idx="46">
                        <c:v>1.285478058701705</c:v>
                      </c:pt>
                      <c:pt idx="47">
                        <c:v>1.2900611173532486</c:v>
                      </c:pt>
                      <c:pt idx="48">
                        <c:v>1.294644176004792</c:v>
                      </c:pt>
                      <c:pt idx="49">
                        <c:v>1.2992272346563356</c:v>
                      </c:pt>
                      <c:pt idx="50">
                        <c:v>1.303810293307879</c:v>
                      </c:pt>
                      <c:pt idx="51">
                        <c:v>1.3083933519594226</c:v>
                      </c:pt>
                      <c:pt idx="52">
                        <c:v>1.312976410610966</c:v>
                      </c:pt>
                      <c:pt idx="53">
                        <c:v>1.3175594692625097</c:v>
                      </c:pt>
                      <c:pt idx="54">
                        <c:v>1.3221425279140531</c:v>
                      </c:pt>
                      <c:pt idx="55">
                        <c:v>1.3267255865655967</c:v>
                      </c:pt>
                      <c:pt idx="56">
                        <c:v>1.3313086452171401</c:v>
                      </c:pt>
                      <c:pt idx="57">
                        <c:v>1.3358917038686835</c:v>
                      </c:pt>
                      <c:pt idx="58">
                        <c:v>1.3404747625202271</c:v>
                      </c:pt>
                      <c:pt idx="59">
                        <c:v>1.3450578211717708</c:v>
                      </c:pt>
                      <c:pt idx="60">
                        <c:v>1.3496408798233142</c:v>
                      </c:pt>
                      <c:pt idx="61">
                        <c:v>1.3542239384748576</c:v>
                      </c:pt>
                      <c:pt idx="62">
                        <c:v>1.3588069971264012</c:v>
                      </c:pt>
                      <c:pt idx="63">
                        <c:v>1.3633900557779448</c:v>
                      </c:pt>
                      <c:pt idx="64">
                        <c:v>1.3679731144294882</c:v>
                      </c:pt>
                    </c:numCache>
                  </c:numRef>
                </c:val>
                <c:smooth val="0"/>
                <c:extLst xmlns:c15="http://schemas.microsoft.com/office/drawing/2012/chart">
                  <c:ext xmlns:c16="http://schemas.microsoft.com/office/drawing/2014/chart" uri="{C3380CC4-5D6E-409C-BE32-E72D297353CC}">
                    <c16:uniqueId val="{00000004-A599-444B-98A2-C28235068D68}"/>
                  </c:ext>
                </c:extLst>
              </c15:ser>
            </c15:filteredLineSeries>
          </c:ext>
        </c:extLst>
      </c:lineChart>
      <c:catAx>
        <c:axId val="2101578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2101610464"/>
        <c:crosses val="autoZero"/>
        <c:auto val="1"/>
        <c:lblAlgn val="ctr"/>
        <c:lblOffset val="100"/>
        <c:noMultiLvlLbl val="0"/>
      </c:catAx>
      <c:valAx>
        <c:axId val="2101610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MX"/>
                  <a:t>Porcentaje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210157884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a:t>Bajas</a:t>
            </a:r>
            <a:r>
              <a:rPr lang="es-MX" baseline="0"/>
              <a:t> x semana SCH</a:t>
            </a:r>
            <a:endParaRPr lang="es-MX"/>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lineChart>
        <c:grouping val="standard"/>
        <c:varyColors val="0"/>
        <c:ser>
          <c:idx val="0"/>
          <c:order val="0"/>
          <c:tx>
            <c:strRef>
              <c:f>Compañía_spread!$J$1</c:f>
              <c:strCache>
                <c:ptCount val="1"/>
                <c:pt idx="0">
                  <c:v>Bajas_X_semana</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Compañía_spread!$G$2:$I$81</c:f>
              <c:multiLvlStrCache>
                <c:ptCount val="80"/>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lvl>
                <c:lvl>
                  <c:pt idx="0">
                    <c:v>ENE</c:v>
                  </c:pt>
                  <c:pt idx="4">
                    <c:v>FEB</c:v>
                  </c:pt>
                  <c:pt idx="8">
                    <c:v>MAR</c:v>
                  </c:pt>
                  <c:pt idx="13">
                    <c:v>ABR</c:v>
                  </c:pt>
                  <c:pt idx="17">
                    <c:v>MAY</c:v>
                  </c:pt>
                  <c:pt idx="21">
                    <c:v>JUN</c:v>
                  </c:pt>
                  <c:pt idx="26">
                    <c:v>JUL</c:v>
                  </c:pt>
                  <c:pt idx="30">
                    <c:v>AGO</c:v>
                  </c:pt>
                  <c:pt idx="35">
                    <c:v>SEP</c:v>
                  </c:pt>
                  <c:pt idx="39">
                    <c:v>OCT</c:v>
                  </c:pt>
                  <c:pt idx="43">
                    <c:v>NOV</c:v>
                  </c:pt>
                  <c:pt idx="48">
                    <c:v>DIC</c:v>
                  </c:pt>
                  <c:pt idx="52">
                    <c:v>ENE</c:v>
                  </c:pt>
                  <c:pt idx="56">
                    <c:v>FEB</c:v>
                  </c:pt>
                  <c:pt idx="60">
                    <c:v>MAR</c:v>
                  </c:pt>
                  <c:pt idx="65">
                    <c:v>ABR</c:v>
                  </c:pt>
                  <c:pt idx="69">
                    <c:v>MAY</c:v>
                  </c:pt>
                  <c:pt idx="75">
                    <c:v>JUN</c:v>
                  </c:pt>
                </c:lvl>
                <c:lvl>
                  <c:pt idx="0">
                    <c:v>2020</c:v>
                  </c:pt>
                  <c:pt idx="52">
                    <c:v>2021</c:v>
                  </c:pt>
                </c:lvl>
              </c:multiLvlStrCache>
            </c:multiLvlStrRef>
          </c:cat>
          <c:val>
            <c:numRef>
              <c:f>Compañía_spread!$J$2:$J$66</c:f>
              <c:numCache>
                <c:formatCode>General</c:formatCode>
                <c:ptCount val="65"/>
                <c:pt idx="0">
                  <c:v>5</c:v>
                </c:pt>
                <c:pt idx="1">
                  <c:v>1</c:v>
                </c:pt>
                <c:pt idx="2">
                  <c:v>12</c:v>
                </c:pt>
                <c:pt idx="3">
                  <c:v>7</c:v>
                </c:pt>
                <c:pt idx="4">
                  <c:v>14</c:v>
                </c:pt>
                <c:pt idx="5">
                  <c:v>9</c:v>
                </c:pt>
                <c:pt idx="6">
                  <c:v>15</c:v>
                </c:pt>
                <c:pt idx="7">
                  <c:v>3</c:v>
                </c:pt>
                <c:pt idx="8">
                  <c:v>12</c:v>
                </c:pt>
                <c:pt idx="9">
                  <c:v>6</c:v>
                </c:pt>
                <c:pt idx="10">
                  <c:v>12</c:v>
                </c:pt>
                <c:pt idx="11">
                  <c:v>7</c:v>
                </c:pt>
                <c:pt idx="12">
                  <c:v>1</c:v>
                </c:pt>
                <c:pt idx="13">
                  <c:v>1</c:v>
                </c:pt>
                <c:pt idx="14">
                  <c:v>0</c:v>
                </c:pt>
                <c:pt idx="15">
                  <c:v>3</c:v>
                </c:pt>
                <c:pt idx="16">
                  <c:v>1</c:v>
                </c:pt>
                <c:pt idx="17">
                  <c:v>2</c:v>
                </c:pt>
                <c:pt idx="18">
                  <c:v>1</c:v>
                </c:pt>
                <c:pt idx="19">
                  <c:v>1</c:v>
                </c:pt>
                <c:pt idx="20">
                  <c:v>0</c:v>
                </c:pt>
                <c:pt idx="21">
                  <c:v>2</c:v>
                </c:pt>
                <c:pt idx="22">
                  <c:v>2</c:v>
                </c:pt>
                <c:pt idx="23">
                  <c:v>4</c:v>
                </c:pt>
                <c:pt idx="24">
                  <c:v>16</c:v>
                </c:pt>
                <c:pt idx="25">
                  <c:v>4</c:v>
                </c:pt>
                <c:pt idx="26">
                  <c:v>10</c:v>
                </c:pt>
                <c:pt idx="27">
                  <c:v>1</c:v>
                </c:pt>
                <c:pt idx="28">
                  <c:v>8</c:v>
                </c:pt>
                <c:pt idx="29">
                  <c:v>9</c:v>
                </c:pt>
                <c:pt idx="30">
                  <c:v>6</c:v>
                </c:pt>
                <c:pt idx="31">
                  <c:v>4</c:v>
                </c:pt>
                <c:pt idx="32">
                  <c:v>1</c:v>
                </c:pt>
                <c:pt idx="33">
                  <c:v>2</c:v>
                </c:pt>
                <c:pt idx="34">
                  <c:v>2</c:v>
                </c:pt>
                <c:pt idx="35">
                  <c:v>7</c:v>
                </c:pt>
                <c:pt idx="36">
                  <c:v>4</c:v>
                </c:pt>
                <c:pt idx="37">
                  <c:v>1</c:v>
                </c:pt>
                <c:pt idx="38">
                  <c:v>4</c:v>
                </c:pt>
                <c:pt idx="39">
                  <c:v>9</c:v>
                </c:pt>
                <c:pt idx="40">
                  <c:v>5</c:v>
                </c:pt>
                <c:pt idx="41">
                  <c:v>8</c:v>
                </c:pt>
                <c:pt idx="42">
                  <c:v>3</c:v>
                </c:pt>
                <c:pt idx="43">
                  <c:v>2</c:v>
                </c:pt>
                <c:pt idx="44">
                  <c:v>4</c:v>
                </c:pt>
                <c:pt idx="45">
                  <c:v>4</c:v>
                </c:pt>
                <c:pt idx="46">
                  <c:v>4</c:v>
                </c:pt>
                <c:pt idx="47">
                  <c:v>12</c:v>
                </c:pt>
                <c:pt idx="48">
                  <c:v>7</c:v>
                </c:pt>
                <c:pt idx="49">
                  <c:v>2</c:v>
                </c:pt>
                <c:pt idx="50">
                  <c:v>5</c:v>
                </c:pt>
                <c:pt idx="51">
                  <c:v>1</c:v>
                </c:pt>
                <c:pt idx="52">
                  <c:v>11</c:v>
                </c:pt>
                <c:pt idx="53">
                  <c:v>7</c:v>
                </c:pt>
                <c:pt idx="54">
                  <c:v>3</c:v>
                </c:pt>
                <c:pt idx="55">
                  <c:v>5</c:v>
                </c:pt>
                <c:pt idx="56">
                  <c:v>8</c:v>
                </c:pt>
                <c:pt idx="57">
                  <c:v>5</c:v>
                </c:pt>
                <c:pt idx="58">
                  <c:v>8</c:v>
                </c:pt>
                <c:pt idx="59">
                  <c:v>5</c:v>
                </c:pt>
                <c:pt idx="60">
                  <c:v>13</c:v>
                </c:pt>
                <c:pt idx="61">
                  <c:v>6</c:v>
                </c:pt>
                <c:pt idx="62">
                  <c:v>12</c:v>
                </c:pt>
                <c:pt idx="63">
                  <c:v>6</c:v>
                </c:pt>
                <c:pt idx="64">
                  <c:v>1</c:v>
                </c:pt>
              </c:numCache>
            </c:numRef>
          </c:val>
          <c:smooth val="0"/>
          <c:extLst>
            <c:ext xmlns:c16="http://schemas.microsoft.com/office/drawing/2014/chart" uri="{C3380CC4-5D6E-409C-BE32-E72D297353CC}">
              <c16:uniqueId val="{00000000-F22B-4E5B-8B21-867BD7A90CCB}"/>
            </c:ext>
          </c:extLst>
        </c:ser>
        <c:ser>
          <c:idx val="1"/>
          <c:order val="1"/>
          <c:tx>
            <c:strRef>
              <c:f>Compañía_spread!$L$1</c:f>
              <c:strCache>
                <c:ptCount val="1"/>
                <c:pt idx="0">
                  <c:v>SMA(BASE)</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multiLvlStrRef>
              <c:f>Compañía_spread!$G$2:$I$81</c:f>
              <c:multiLvlStrCache>
                <c:ptCount val="80"/>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lvl>
                <c:lvl>
                  <c:pt idx="0">
                    <c:v>ENE</c:v>
                  </c:pt>
                  <c:pt idx="4">
                    <c:v>FEB</c:v>
                  </c:pt>
                  <c:pt idx="8">
                    <c:v>MAR</c:v>
                  </c:pt>
                  <c:pt idx="13">
                    <c:v>ABR</c:v>
                  </c:pt>
                  <c:pt idx="17">
                    <c:v>MAY</c:v>
                  </c:pt>
                  <c:pt idx="21">
                    <c:v>JUN</c:v>
                  </c:pt>
                  <c:pt idx="26">
                    <c:v>JUL</c:v>
                  </c:pt>
                  <c:pt idx="30">
                    <c:v>AGO</c:v>
                  </c:pt>
                  <c:pt idx="35">
                    <c:v>SEP</c:v>
                  </c:pt>
                  <c:pt idx="39">
                    <c:v>OCT</c:v>
                  </c:pt>
                  <c:pt idx="43">
                    <c:v>NOV</c:v>
                  </c:pt>
                  <c:pt idx="48">
                    <c:v>DIC</c:v>
                  </c:pt>
                  <c:pt idx="52">
                    <c:v>ENE</c:v>
                  </c:pt>
                  <c:pt idx="56">
                    <c:v>FEB</c:v>
                  </c:pt>
                  <c:pt idx="60">
                    <c:v>MAR</c:v>
                  </c:pt>
                  <c:pt idx="65">
                    <c:v>ABR</c:v>
                  </c:pt>
                  <c:pt idx="69">
                    <c:v>MAY</c:v>
                  </c:pt>
                  <c:pt idx="75">
                    <c:v>JUN</c:v>
                  </c:pt>
                </c:lvl>
                <c:lvl>
                  <c:pt idx="0">
                    <c:v>2020</c:v>
                  </c:pt>
                  <c:pt idx="52">
                    <c:v>2021</c:v>
                  </c:pt>
                </c:lvl>
              </c:multiLvlStrCache>
            </c:multiLvlStrRef>
          </c:cat>
          <c:val>
            <c:numRef>
              <c:f>Compañía_spread!$L$2:$L$66</c:f>
              <c:numCache>
                <c:formatCode>General</c:formatCode>
                <c:ptCount val="65"/>
                <c:pt idx="2">
                  <c:v>7.375</c:v>
                </c:pt>
                <c:pt idx="3">
                  <c:v>9.5</c:v>
                </c:pt>
                <c:pt idx="4">
                  <c:v>10.875</c:v>
                </c:pt>
                <c:pt idx="5">
                  <c:v>10.75</c:v>
                </c:pt>
                <c:pt idx="6">
                  <c:v>10</c:v>
                </c:pt>
                <c:pt idx="7">
                  <c:v>9.375</c:v>
                </c:pt>
                <c:pt idx="8">
                  <c:v>8.625</c:v>
                </c:pt>
                <c:pt idx="9">
                  <c:v>8.75</c:v>
                </c:pt>
                <c:pt idx="10">
                  <c:v>7.875</c:v>
                </c:pt>
                <c:pt idx="11">
                  <c:v>5.875</c:v>
                </c:pt>
                <c:pt idx="12">
                  <c:v>3.75</c:v>
                </c:pt>
                <c:pt idx="13">
                  <c:v>1.75</c:v>
                </c:pt>
                <c:pt idx="14">
                  <c:v>1.25</c:v>
                </c:pt>
                <c:pt idx="15">
                  <c:v>1.375</c:v>
                </c:pt>
                <c:pt idx="16">
                  <c:v>1.625</c:v>
                </c:pt>
                <c:pt idx="17">
                  <c:v>1.5</c:v>
                </c:pt>
                <c:pt idx="18">
                  <c:v>1.125</c:v>
                </c:pt>
                <c:pt idx="19">
                  <c:v>1</c:v>
                </c:pt>
                <c:pt idx="20">
                  <c:v>1.125</c:v>
                </c:pt>
                <c:pt idx="21">
                  <c:v>1.625</c:v>
                </c:pt>
                <c:pt idx="22">
                  <c:v>4</c:v>
                </c:pt>
                <c:pt idx="23">
                  <c:v>6.25</c:v>
                </c:pt>
                <c:pt idx="24">
                  <c:v>7.5</c:v>
                </c:pt>
                <c:pt idx="25">
                  <c:v>8.125</c:v>
                </c:pt>
                <c:pt idx="26">
                  <c:v>6.75</c:v>
                </c:pt>
                <c:pt idx="27">
                  <c:v>6.375</c:v>
                </c:pt>
                <c:pt idx="28">
                  <c:v>6.5</c:v>
                </c:pt>
                <c:pt idx="29">
                  <c:v>6.375</c:v>
                </c:pt>
                <c:pt idx="30">
                  <c:v>5.875</c:v>
                </c:pt>
                <c:pt idx="31">
                  <c:v>4.125</c:v>
                </c:pt>
                <c:pt idx="32">
                  <c:v>2.75</c:v>
                </c:pt>
                <c:pt idx="33">
                  <c:v>2.625</c:v>
                </c:pt>
                <c:pt idx="34">
                  <c:v>3.375</c:v>
                </c:pt>
                <c:pt idx="35">
                  <c:v>3.625</c:v>
                </c:pt>
                <c:pt idx="36">
                  <c:v>3.75</c:v>
                </c:pt>
                <c:pt idx="37">
                  <c:v>4.25</c:v>
                </c:pt>
                <c:pt idx="38">
                  <c:v>4.625</c:v>
                </c:pt>
                <c:pt idx="39">
                  <c:v>5.625</c:v>
                </c:pt>
                <c:pt idx="40">
                  <c:v>6.375</c:v>
                </c:pt>
                <c:pt idx="41">
                  <c:v>5.375</c:v>
                </c:pt>
                <c:pt idx="42">
                  <c:v>4.375</c:v>
                </c:pt>
                <c:pt idx="43">
                  <c:v>3.75</c:v>
                </c:pt>
                <c:pt idx="44">
                  <c:v>3.375</c:v>
                </c:pt>
                <c:pt idx="45">
                  <c:v>4.75</c:v>
                </c:pt>
                <c:pt idx="46">
                  <c:v>6.375</c:v>
                </c:pt>
                <c:pt idx="47">
                  <c:v>6.5</c:v>
                </c:pt>
                <c:pt idx="48">
                  <c:v>6.375</c:v>
                </c:pt>
                <c:pt idx="49">
                  <c:v>5.125</c:v>
                </c:pt>
                <c:pt idx="50">
                  <c:v>4.25</c:v>
                </c:pt>
                <c:pt idx="51">
                  <c:v>5.375</c:v>
                </c:pt>
                <c:pt idx="52">
                  <c:v>5.75</c:v>
                </c:pt>
                <c:pt idx="53">
                  <c:v>6</c:v>
                </c:pt>
                <c:pt idx="54">
                  <c:v>6.125</c:v>
                </c:pt>
                <c:pt idx="55">
                  <c:v>5.5</c:v>
                </c:pt>
                <c:pt idx="56">
                  <c:v>5.875</c:v>
                </c:pt>
                <c:pt idx="57">
                  <c:v>6.5</c:v>
                </c:pt>
                <c:pt idx="58">
                  <c:v>7.125</c:v>
                </c:pt>
                <c:pt idx="59">
                  <c:v>7.875</c:v>
                </c:pt>
                <c:pt idx="60">
                  <c:v>8.5</c:v>
                </c:pt>
                <c:pt idx="61">
                  <c:v>9.125</c:v>
                </c:pt>
                <c:pt idx="62">
                  <c:v>7.75</c:v>
                </c:pt>
              </c:numCache>
            </c:numRef>
          </c:val>
          <c:smooth val="0"/>
          <c:extLst>
            <c:ext xmlns:c16="http://schemas.microsoft.com/office/drawing/2014/chart" uri="{C3380CC4-5D6E-409C-BE32-E72D297353CC}">
              <c16:uniqueId val="{00000001-F22B-4E5B-8B21-867BD7A90CCB}"/>
            </c:ext>
          </c:extLst>
        </c:ser>
        <c:dLbls>
          <c:showLegendKey val="0"/>
          <c:showVal val="0"/>
          <c:showCatName val="0"/>
          <c:showSerName val="0"/>
          <c:showPercent val="0"/>
          <c:showBubbleSize val="0"/>
        </c:dLbls>
        <c:marker val="1"/>
        <c:smooth val="0"/>
        <c:axId val="1346487264"/>
        <c:axId val="1346488512"/>
        <c:extLst>
          <c:ext xmlns:c15="http://schemas.microsoft.com/office/drawing/2012/chart" uri="{02D57815-91ED-43cb-92C2-25804820EDAC}">
            <c15:filteredLineSeries>
              <c15:ser>
                <c:idx val="2"/>
                <c:order val="2"/>
                <c:tx>
                  <c:strRef>
                    <c:extLst>
                      <c:ext uri="{02D57815-91ED-43cb-92C2-25804820EDAC}">
                        <c15:formulaRef>
                          <c15:sqref>Compañía_spread!$O$1</c15:sqref>
                        </c15:formulaRef>
                      </c:ext>
                    </c:extLst>
                    <c:strCache>
                      <c:ptCount val="1"/>
                      <c:pt idx="0">
                        <c:v>Deseasonalized</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multiLvlStrRef>
                    <c:extLst>
                      <c:ext uri="{02D57815-91ED-43cb-92C2-25804820EDAC}">
                        <c15:formulaRef>
                          <c15:sqref>Compañía_spread!$G$2:$I$81</c15:sqref>
                        </c15:formulaRef>
                      </c:ext>
                    </c:extLst>
                    <c:multiLvlStrCache>
                      <c:ptCount val="80"/>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pt idx="65">
                          <c:v>14</c:v>
                        </c:pt>
                        <c:pt idx="66">
                          <c:v>15</c:v>
                        </c:pt>
                        <c:pt idx="67">
                          <c:v>16</c:v>
                        </c:pt>
                        <c:pt idx="68">
                          <c:v>17</c:v>
                        </c:pt>
                        <c:pt idx="69">
                          <c:v>18</c:v>
                        </c:pt>
                        <c:pt idx="70">
                          <c:v>19</c:v>
                        </c:pt>
                        <c:pt idx="71">
                          <c:v>20</c:v>
                        </c:pt>
                        <c:pt idx="72">
                          <c:v>21</c:v>
                        </c:pt>
                        <c:pt idx="73">
                          <c:v>22</c:v>
                        </c:pt>
                        <c:pt idx="74">
                          <c:v>23</c:v>
                        </c:pt>
                        <c:pt idx="75">
                          <c:v>24</c:v>
                        </c:pt>
                        <c:pt idx="76">
                          <c:v>25</c:v>
                        </c:pt>
                        <c:pt idx="77">
                          <c:v>26</c:v>
                        </c:pt>
                        <c:pt idx="78">
                          <c:v>27</c:v>
                        </c:pt>
                        <c:pt idx="79">
                          <c:v>28</c:v>
                        </c:pt>
                      </c:lvl>
                      <c:lvl>
                        <c:pt idx="0">
                          <c:v>ENE</c:v>
                        </c:pt>
                        <c:pt idx="4">
                          <c:v>FEB</c:v>
                        </c:pt>
                        <c:pt idx="8">
                          <c:v>MAR</c:v>
                        </c:pt>
                        <c:pt idx="13">
                          <c:v>ABR</c:v>
                        </c:pt>
                        <c:pt idx="17">
                          <c:v>MAY</c:v>
                        </c:pt>
                        <c:pt idx="21">
                          <c:v>JUN</c:v>
                        </c:pt>
                        <c:pt idx="26">
                          <c:v>JUL</c:v>
                        </c:pt>
                        <c:pt idx="30">
                          <c:v>AGO</c:v>
                        </c:pt>
                        <c:pt idx="35">
                          <c:v>SEP</c:v>
                        </c:pt>
                        <c:pt idx="39">
                          <c:v>OCT</c:v>
                        </c:pt>
                        <c:pt idx="43">
                          <c:v>NOV</c:v>
                        </c:pt>
                        <c:pt idx="48">
                          <c:v>DIC</c:v>
                        </c:pt>
                        <c:pt idx="52">
                          <c:v>ENE</c:v>
                        </c:pt>
                        <c:pt idx="56">
                          <c:v>FEB</c:v>
                        </c:pt>
                        <c:pt idx="60">
                          <c:v>MAR</c:v>
                        </c:pt>
                        <c:pt idx="65">
                          <c:v>ABR</c:v>
                        </c:pt>
                        <c:pt idx="69">
                          <c:v>MAY</c:v>
                        </c:pt>
                        <c:pt idx="75">
                          <c:v>JUN</c:v>
                        </c:pt>
                      </c:lvl>
                      <c:lvl>
                        <c:pt idx="0">
                          <c:v>2020</c:v>
                        </c:pt>
                        <c:pt idx="52">
                          <c:v>2021</c:v>
                        </c:pt>
                      </c:lvl>
                    </c:multiLvlStrCache>
                  </c:multiLvlStrRef>
                </c:cat>
                <c:val>
                  <c:numRef>
                    <c:extLst>
                      <c:ext uri="{02D57815-91ED-43cb-92C2-25804820EDAC}">
                        <c15:formulaRef>
                          <c15:sqref>Compañía_spread!$O$2:$O$66</c15:sqref>
                        </c15:formulaRef>
                      </c:ext>
                    </c:extLst>
                    <c:numCache>
                      <c:formatCode>General</c:formatCode>
                      <c:ptCount val="65"/>
                      <c:pt idx="0">
                        <c:v>4.384325455492573</c:v>
                      </c:pt>
                      <c:pt idx="1">
                        <c:v>0.87686509109851452</c:v>
                      </c:pt>
                      <c:pt idx="2">
                        <c:v>10.522381093182174</c:v>
                      </c:pt>
                      <c:pt idx="3">
                        <c:v>6.1380556376896021</c:v>
                      </c:pt>
                      <c:pt idx="4">
                        <c:v>14.298067937655114</c:v>
                      </c:pt>
                      <c:pt idx="5">
                        <c:v>9.1916151027782877</c:v>
                      </c:pt>
                      <c:pt idx="6">
                        <c:v>15.319358504630479</c:v>
                      </c:pt>
                      <c:pt idx="7">
                        <c:v>3.0638717009260956</c:v>
                      </c:pt>
                      <c:pt idx="8">
                        <c:v>10.916140138355333</c:v>
                      </c:pt>
                      <c:pt idx="9">
                        <c:v>5.4580700691776665</c:v>
                      </c:pt>
                      <c:pt idx="10">
                        <c:v>10.916140138355333</c:v>
                      </c:pt>
                      <c:pt idx="11">
                        <c:v>6.3677484140406113</c:v>
                      </c:pt>
                      <c:pt idx="12">
                        <c:v>0.90967834486294441</c:v>
                      </c:pt>
                      <c:pt idx="13">
                        <c:v>1.1874258600237249</c:v>
                      </c:pt>
                      <c:pt idx="14">
                        <c:v>0</c:v>
                      </c:pt>
                      <c:pt idx="15">
                        <c:v>3.5622775800711746</c:v>
                      </c:pt>
                      <c:pt idx="16">
                        <c:v>1.1874258600237249</c:v>
                      </c:pt>
                      <c:pt idx="17">
                        <c:v>2.4827586206896552</c:v>
                      </c:pt>
                      <c:pt idx="18">
                        <c:v>1.2413793103448276</c:v>
                      </c:pt>
                      <c:pt idx="19">
                        <c:v>1.2413793103448276</c:v>
                      </c:pt>
                      <c:pt idx="20">
                        <c:v>0</c:v>
                      </c:pt>
                      <c:pt idx="21">
                        <c:v>2.0014369290772862</c:v>
                      </c:pt>
                      <c:pt idx="22">
                        <c:v>2.0014369290772862</c:v>
                      </c:pt>
                      <c:pt idx="23">
                        <c:v>4.0028738581545724</c:v>
                      </c:pt>
                      <c:pt idx="24">
                        <c:v>16.01149543261829</c:v>
                      </c:pt>
                      <c:pt idx="25">
                        <c:v>4.0028738581545724</c:v>
                      </c:pt>
                      <c:pt idx="26">
                        <c:v>9.3438772314437823</c:v>
                      </c:pt>
                      <c:pt idx="27">
                        <c:v>0.93438772314437823</c:v>
                      </c:pt>
                      <c:pt idx="28">
                        <c:v>7.4751017851550259</c:v>
                      </c:pt>
                      <c:pt idx="29">
                        <c:v>8.409489508299405</c:v>
                      </c:pt>
                      <c:pt idx="30">
                        <c:v>8.0881995872283596</c:v>
                      </c:pt>
                      <c:pt idx="31">
                        <c:v>5.3921330581522398</c:v>
                      </c:pt>
                      <c:pt idx="32">
                        <c:v>1.3480332645380599</c:v>
                      </c:pt>
                      <c:pt idx="33">
                        <c:v>2.6960665290761199</c:v>
                      </c:pt>
                      <c:pt idx="34">
                        <c:v>2.6960665290761199</c:v>
                      </c:pt>
                      <c:pt idx="35">
                        <c:v>6.8328344790927149</c:v>
                      </c:pt>
                      <c:pt idx="36">
                        <c:v>3.9044768451958372</c:v>
                      </c:pt>
                      <c:pt idx="37">
                        <c:v>0.97611921129895929</c:v>
                      </c:pt>
                      <c:pt idx="38">
                        <c:v>3.9044768451958372</c:v>
                      </c:pt>
                      <c:pt idx="39">
                        <c:v>7.8975077169315195</c:v>
                      </c:pt>
                      <c:pt idx="40">
                        <c:v>4.3875042871841776</c:v>
                      </c:pt>
                      <c:pt idx="41">
                        <c:v>7.0200068594946847</c:v>
                      </c:pt>
                      <c:pt idx="42">
                        <c:v>2.6325025723105067</c:v>
                      </c:pt>
                      <c:pt idx="43">
                        <c:v>1.9864016472487918</c:v>
                      </c:pt>
                      <c:pt idx="44">
                        <c:v>3.9728032944975835</c:v>
                      </c:pt>
                      <c:pt idx="45">
                        <c:v>3.9728032944975835</c:v>
                      </c:pt>
                      <c:pt idx="46">
                        <c:v>3.9728032944975835</c:v>
                      </c:pt>
                      <c:pt idx="47">
                        <c:v>11.91840988349275</c:v>
                      </c:pt>
                      <c:pt idx="48">
                        <c:v>9.8218036547494574</c:v>
                      </c:pt>
                      <c:pt idx="49">
                        <c:v>2.8062296156427022</c:v>
                      </c:pt>
                      <c:pt idx="50">
                        <c:v>7.0155740391067551</c:v>
                      </c:pt>
                      <c:pt idx="51">
                        <c:v>1.4031148078213511</c:v>
                      </c:pt>
                      <c:pt idx="52">
                        <c:v>9.6455160020836601</c:v>
                      </c:pt>
                      <c:pt idx="53">
                        <c:v>6.1380556376896021</c:v>
                      </c:pt>
                      <c:pt idx="54">
                        <c:v>2.6305952732955435</c:v>
                      </c:pt>
                      <c:pt idx="55">
                        <c:v>4.384325455492573</c:v>
                      </c:pt>
                      <c:pt idx="56">
                        <c:v>8.1703245358029228</c:v>
                      </c:pt>
                      <c:pt idx="57">
                        <c:v>5.1064528348768263</c:v>
                      </c:pt>
                      <c:pt idx="58">
                        <c:v>8.1703245358029228</c:v>
                      </c:pt>
                      <c:pt idx="59">
                        <c:v>5.1064528348768263</c:v>
                      </c:pt>
                      <c:pt idx="60">
                        <c:v>11.825818483218278</c:v>
                      </c:pt>
                      <c:pt idx="61">
                        <c:v>5.4580700691776665</c:v>
                      </c:pt>
                      <c:pt idx="62">
                        <c:v>10.916140138355333</c:v>
                      </c:pt>
                      <c:pt idx="63">
                        <c:v>5.4580700691776665</c:v>
                      </c:pt>
                      <c:pt idx="64">
                        <c:v>0.90967834486294441</c:v>
                      </c:pt>
                    </c:numCache>
                  </c:numRef>
                </c:val>
                <c:smooth val="0"/>
                <c:extLst>
                  <c:ext xmlns:c16="http://schemas.microsoft.com/office/drawing/2014/chart" uri="{C3380CC4-5D6E-409C-BE32-E72D297353CC}">
                    <c16:uniqueId val="{00000004-F22B-4E5B-8B21-867BD7A90CCB}"/>
                  </c:ext>
                </c:extLst>
              </c15:ser>
            </c15:filteredLineSeries>
          </c:ext>
        </c:extLst>
      </c:lineChart>
      <c:catAx>
        <c:axId val="134648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346488512"/>
        <c:crosses val="autoZero"/>
        <c:auto val="1"/>
        <c:lblAlgn val="ctr"/>
        <c:lblOffset val="100"/>
        <c:noMultiLvlLbl val="0"/>
      </c:catAx>
      <c:valAx>
        <c:axId val="1346488512"/>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MX"/>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3464872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Bajas x semana SCH deseasonalized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lineChart>
        <c:grouping val="standard"/>
        <c:varyColors val="0"/>
        <c:ser>
          <c:idx val="0"/>
          <c:order val="0"/>
          <c:tx>
            <c:strRef>
              <c:f>Compañía_spread!$L$2:$L$3</c:f>
              <c:strCache>
                <c:ptCount val="2"/>
                <c:pt idx="0">
                  <c:v>5</c:v>
                </c:pt>
                <c:pt idx="1">
                  <c:v>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Compañía_spread!$G$2:$I$66</c:f>
              <c:multiLvlStrCache>
                <c:ptCount val="65"/>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lvl>
                <c:lvl>
                  <c:pt idx="0">
                    <c:v>ENE</c:v>
                  </c:pt>
                  <c:pt idx="4">
                    <c:v>FEB</c:v>
                  </c:pt>
                  <c:pt idx="8">
                    <c:v>MAR</c:v>
                  </c:pt>
                  <c:pt idx="13">
                    <c:v>ABR</c:v>
                  </c:pt>
                  <c:pt idx="17">
                    <c:v>MAY</c:v>
                  </c:pt>
                  <c:pt idx="21">
                    <c:v>JUN</c:v>
                  </c:pt>
                  <c:pt idx="26">
                    <c:v>JUL</c:v>
                  </c:pt>
                  <c:pt idx="30">
                    <c:v>AGO</c:v>
                  </c:pt>
                  <c:pt idx="35">
                    <c:v>SEP</c:v>
                  </c:pt>
                  <c:pt idx="39">
                    <c:v>OCT</c:v>
                  </c:pt>
                  <c:pt idx="43">
                    <c:v>NOV</c:v>
                  </c:pt>
                  <c:pt idx="48">
                    <c:v>DIC</c:v>
                  </c:pt>
                  <c:pt idx="52">
                    <c:v>ENE</c:v>
                  </c:pt>
                  <c:pt idx="56">
                    <c:v>FEB</c:v>
                  </c:pt>
                  <c:pt idx="60">
                    <c:v>MAR</c:v>
                  </c:pt>
                </c:lvl>
                <c:lvl>
                  <c:pt idx="0">
                    <c:v>2020</c:v>
                  </c:pt>
                  <c:pt idx="52">
                    <c:v>2021</c:v>
                  </c:pt>
                </c:lvl>
              </c:multiLvlStrCache>
            </c:multiLvlStrRef>
          </c:cat>
          <c:val>
            <c:numRef>
              <c:f>Compañía_spread!$L$4:$L$66</c:f>
              <c:numCache>
                <c:formatCode>General</c:formatCode>
                <c:ptCount val="63"/>
                <c:pt idx="0">
                  <c:v>7.375</c:v>
                </c:pt>
                <c:pt idx="1">
                  <c:v>9.5</c:v>
                </c:pt>
                <c:pt idx="2">
                  <c:v>10.875</c:v>
                </c:pt>
                <c:pt idx="3">
                  <c:v>10.75</c:v>
                </c:pt>
                <c:pt idx="4">
                  <c:v>10</c:v>
                </c:pt>
                <c:pt idx="5">
                  <c:v>9.375</c:v>
                </c:pt>
                <c:pt idx="6">
                  <c:v>8.625</c:v>
                </c:pt>
                <c:pt idx="7">
                  <c:v>8.75</c:v>
                </c:pt>
                <c:pt idx="8">
                  <c:v>7.875</c:v>
                </c:pt>
                <c:pt idx="9">
                  <c:v>5.875</c:v>
                </c:pt>
                <c:pt idx="10">
                  <c:v>3.75</c:v>
                </c:pt>
                <c:pt idx="11">
                  <c:v>1.75</c:v>
                </c:pt>
                <c:pt idx="12">
                  <c:v>1.25</c:v>
                </c:pt>
                <c:pt idx="13">
                  <c:v>1.375</c:v>
                </c:pt>
                <c:pt idx="14">
                  <c:v>1.625</c:v>
                </c:pt>
                <c:pt idx="15">
                  <c:v>1.5</c:v>
                </c:pt>
                <c:pt idx="16">
                  <c:v>1.125</c:v>
                </c:pt>
                <c:pt idx="17">
                  <c:v>1</c:v>
                </c:pt>
                <c:pt idx="18">
                  <c:v>1.125</c:v>
                </c:pt>
                <c:pt idx="19">
                  <c:v>1.625</c:v>
                </c:pt>
                <c:pt idx="20">
                  <c:v>4</c:v>
                </c:pt>
                <c:pt idx="21">
                  <c:v>6.25</c:v>
                </c:pt>
                <c:pt idx="22">
                  <c:v>7.5</c:v>
                </c:pt>
                <c:pt idx="23">
                  <c:v>8.125</c:v>
                </c:pt>
                <c:pt idx="24">
                  <c:v>6.75</c:v>
                </c:pt>
                <c:pt idx="25">
                  <c:v>6.375</c:v>
                </c:pt>
                <c:pt idx="26">
                  <c:v>6.5</c:v>
                </c:pt>
                <c:pt idx="27">
                  <c:v>6.375</c:v>
                </c:pt>
                <c:pt idx="28">
                  <c:v>5.875</c:v>
                </c:pt>
                <c:pt idx="29">
                  <c:v>4.125</c:v>
                </c:pt>
                <c:pt idx="30">
                  <c:v>2.75</c:v>
                </c:pt>
                <c:pt idx="31">
                  <c:v>2.625</c:v>
                </c:pt>
                <c:pt idx="32">
                  <c:v>3.375</c:v>
                </c:pt>
                <c:pt idx="33">
                  <c:v>3.625</c:v>
                </c:pt>
                <c:pt idx="34">
                  <c:v>3.75</c:v>
                </c:pt>
                <c:pt idx="35">
                  <c:v>4.25</c:v>
                </c:pt>
                <c:pt idx="36">
                  <c:v>4.625</c:v>
                </c:pt>
                <c:pt idx="37">
                  <c:v>5.625</c:v>
                </c:pt>
                <c:pt idx="38">
                  <c:v>6.375</c:v>
                </c:pt>
                <c:pt idx="39">
                  <c:v>5.375</c:v>
                </c:pt>
                <c:pt idx="40">
                  <c:v>4.375</c:v>
                </c:pt>
                <c:pt idx="41">
                  <c:v>3.75</c:v>
                </c:pt>
                <c:pt idx="42">
                  <c:v>3.375</c:v>
                </c:pt>
                <c:pt idx="43">
                  <c:v>4.75</c:v>
                </c:pt>
                <c:pt idx="44">
                  <c:v>6.375</c:v>
                </c:pt>
                <c:pt idx="45">
                  <c:v>6.5</c:v>
                </c:pt>
                <c:pt idx="46">
                  <c:v>6.375</c:v>
                </c:pt>
                <c:pt idx="47">
                  <c:v>5.125</c:v>
                </c:pt>
                <c:pt idx="48">
                  <c:v>4.25</c:v>
                </c:pt>
                <c:pt idx="49">
                  <c:v>5.375</c:v>
                </c:pt>
                <c:pt idx="50">
                  <c:v>5.75</c:v>
                </c:pt>
                <c:pt idx="51">
                  <c:v>6</c:v>
                </c:pt>
                <c:pt idx="52">
                  <c:v>6.125</c:v>
                </c:pt>
                <c:pt idx="53">
                  <c:v>5.5</c:v>
                </c:pt>
                <c:pt idx="54">
                  <c:v>5.875</c:v>
                </c:pt>
                <c:pt idx="55">
                  <c:v>6.5</c:v>
                </c:pt>
                <c:pt idx="56">
                  <c:v>7.125</c:v>
                </c:pt>
                <c:pt idx="57">
                  <c:v>7.875</c:v>
                </c:pt>
                <c:pt idx="58">
                  <c:v>8.5</c:v>
                </c:pt>
                <c:pt idx="59">
                  <c:v>9.125</c:v>
                </c:pt>
                <c:pt idx="60">
                  <c:v>7.75</c:v>
                </c:pt>
              </c:numCache>
            </c:numRef>
          </c:val>
          <c:smooth val="0"/>
          <c:extLst>
            <c:ext xmlns:c16="http://schemas.microsoft.com/office/drawing/2014/chart" uri="{C3380CC4-5D6E-409C-BE32-E72D297353CC}">
              <c16:uniqueId val="{00000000-5C85-4A1E-8732-A2EEC348FD6D}"/>
            </c:ext>
          </c:extLst>
        </c:ser>
        <c:dLbls>
          <c:showLegendKey val="0"/>
          <c:showVal val="0"/>
          <c:showCatName val="0"/>
          <c:showSerName val="0"/>
          <c:showPercent val="0"/>
          <c:showBubbleSize val="0"/>
        </c:dLbls>
        <c:marker val="1"/>
        <c:smooth val="0"/>
        <c:axId val="1513176624"/>
        <c:axId val="1513184112"/>
      </c:lineChart>
      <c:catAx>
        <c:axId val="1513176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513184112"/>
        <c:crosses val="autoZero"/>
        <c:auto val="1"/>
        <c:lblAlgn val="ctr"/>
        <c:lblOffset val="100"/>
        <c:noMultiLvlLbl val="0"/>
      </c:catAx>
      <c:valAx>
        <c:axId val="151318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5131766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Índice de Rotación toda la empresa desesonalized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lineChart>
        <c:grouping val="standard"/>
        <c:varyColors val="0"/>
        <c:ser>
          <c:idx val="0"/>
          <c:order val="0"/>
          <c:tx>
            <c:strRef>
              <c:f>'Rotación semanal'!$L$2:$L$3</c:f>
              <c:strCache>
                <c:ptCount val="2"/>
                <c:pt idx="0">
                  <c:v>0.990767845</c:v>
                </c:pt>
                <c:pt idx="1">
                  <c:v>0.899280576</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multiLvlStrRef>
              <c:f>'Rotación semanal'!$H$2:$I$66</c:f>
              <c:multiLvlStrCache>
                <c:ptCount val="65"/>
                <c:lvl>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1</c:v>
                  </c:pt>
                  <c:pt idx="53">
                    <c:v>2</c:v>
                  </c:pt>
                  <c:pt idx="54">
                    <c:v>3</c:v>
                  </c:pt>
                  <c:pt idx="55">
                    <c:v>4</c:v>
                  </c:pt>
                  <c:pt idx="56">
                    <c:v>5</c:v>
                  </c:pt>
                  <c:pt idx="57">
                    <c:v>6</c:v>
                  </c:pt>
                  <c:pt idx="58">
                    <c:v>7</c:v>
                  </c:pt>
                  <c:pt idx="59">
                    <c:v>8</c:v>
                  </c:pt>
                  <c:pt idx="60">
                    <c:v>9</c:v>
                  </c:pt>
                  <c:pt idx="61">
                    <c:v>10</c:v>
                  </c:pt>
                  <c:pt idx="62">
                    <c:v>11</c:v>
                  </c:pt>
                  <c:pt idx="63">
                    <c:v>12</c:v>
                  </c:pt>
                  <c:pt idx="64">
                    <c:v>13</c:v>
                  </c:pt>
                </c:lvl>
                <c:lvl>
                  <c:pt idx="0">
                    <c:v>2020</c:v>
                  </c:pt>
                  <c:pt idx="52">
                    <c:v>2021</c:v>
                  </c:pt>
                </c:lvl>
              </c:multiLvlStrCache>
            </c:multiLvlStrRef>
          </c:cat>
          <c:val>
            <c:numRef>
              <c:f>'Rotación semanal'!$L$4:$L$66</c:f>
              <c:numCache>
                <c:formatCode>General</c:formatCode>
                <c:ptCount val="63"/>
                <c:pt idx="0">
                  <c:v>1.598069729791965</c:v>
                </c:pt>
                <c:pt idx="1">
                  <c:v>1.9035875372420614</c:v>
                </c:pt>
                <c:pt idx="2">
                  <c:v>2.0053336472835142</c:v>
                </c:pt>
                <c:pt idx="3">
                  <c:v>1.9615596354640452</c:v>
                </c:pt>
                <c:pt idx="4">
                  <c:v>1.8898016556743182</c:v>
                </c:pt>
                <c:pt idx="5">
                  <c:v>1.6527941244898798</c:v>
                </c:pt>
                <c:pt idx="6">
                  <c:v>1.4410441827540845</c:v>
                </c:pt>
                <c:pt idx="7">
                  <c:v>1.3059698958269848</c:v>
                </c:pt>
                <c:pt idx="8">
                  <c:v>1.1401151283643045</c:v>
                </c:pt>
                <c:pt idx="9">
                  <c:v>0.91650709460750202</c:v>
                </c:pt>
                <c:pt idx="10">
                  <c:v>0.62335945379814239</c:v>
                </c:pt>
                <c:pt idx="11">
                  <c:v>0.44467648823502159</c:v>
                </c:pt>
                <c:pt idx="12">
                  <c:v>0.44626512380871919</c:v>
                </c:pt>
                <c:pt idx="13">
                  <c:v>0.51914173899074134</c:v>
                </c:pt>
                <c:pt idx="14">
                  <c:v>0.60287307956431291</c:v>
                </c:pt>
                <c:pt idx="15">
                  <c:v>0.58362387400483007</c:v>
                </c:pt>
                <c:pt idx="16">
                  <c:v>0.50963845382167339</c:v>
                </c:pt>
                <c:pt idx="17">
                  <c:v>0.52429611031860612</c:v>
                </c:pt>
                <c:pt idx="18">
                  <c:v>0.61124824875855455</c:v>
                </c:pt>
                <c:pt idx="19">
                  <c:v>0.67474471644786904</c:v>
                </c:pt>
                <c:pt idx="20">
                  <c:v>0.81111888261297871</c:v>
                </c:pt>
                <c:pt idx="21">
                  <c:v>0.8627099108031594</c:v>
                </c:pt>
                <c:pt idx="22">
                  <c:v>1.1779053156898711</c:v>
                </c:pt>
                <c:pt idx="23">
                  <c:v>1.5115098128241713</c:v>
                </c:pt>
                <c:pt idx="24">
                  <c:v>1.4618354955461119</c:v>
                </c:pt>
                <c:pt idx="25">
                  <c:v>1.532811872510053</c:v>
                </c:pt>
                <c:pt idx="26">
                  <c:v>1.2476865950383496</c:v>
                </c:pt>
                <c:pt idx="27">
                  <c:v>0.88479296335066393</c:v>
                </c:pt>
                <c:pt idx="28">
                  <c:v>0.81431654580710777</c:v>
                </c:pt>
                <c:pt idx="29">
                  <c:v>0.70859235466822246</c:v>
                </c:pt>
                <c:pt idx="30">
                  <c:v>0.68355479005560371</c:v>
                </c:pt>
                <c:pt idx="31">
                  <c:v>0.75094685782441117</c:v>
                </c:pt>
                <c:pt idx="32">
                  <c:v>0.80628925601363377</c:v>
                </c:pt>
                <c:pt idx="33">
                  <c:v>0.78079171345191889</c:v>
                </c:pt>
                <c:pt idx="34">
                  <c:v>0.70444182596870764</c:v>
                </c:pt>
                <c:pt idx="35">
                  <c:v>0.72022642843830731</c:v>
                </c:pt>
                <c:pt idx="36">
                  <c:v>0.79437731201813599</c:v>
                </c:pt>
                <c:pt idx="37">
                  <c:v>0.95081824609855659</c:v>
                </c:pt>
                <c:pt idx="38">
                  <c:v>1.227835410884315</c:v>
                </c:pt>
                <c:pt idx="39">
                  <c:v>1.382093474524269</c:v>
                </c:pt>
                <c:pt idx="40">
                  <c:v>1.4808738517866149</c:v>
                </c:pt>
                <c:pt idx="41">
                  <c:v>1.527234850289187</c:v>
                </c:pt>
                <c:pt idx="42">
                  <c:v>1.4277492098671165</c:v>
                </c:pt>
                <c:pt idx="43">
                  <c:v>1.348743260990882</c:v>
                </c:pt>
                <c:pt idx="44">
                  <c:v>1.3810842174751223</c:v>
                </c:pt>
                <c:pt idx="45">
                  <c:v>1.3625697030210373</c:v>
                </c:pt>
                <c:pt idx="46">
                  <c:v>2.0442122799433537</c:v>
                </c:pt>
                <c:pt idx="47">
                  <c:v>2.6665453238970982</c:v>
                </c:pt>
                <c:pt idx="48">
                  <c:v>2.5412972167311882</c:v>
                </c:pt>
                <c:pt idx="49">
                  <c:v>2.4726626669985206</c:v>
                </c:pt>
                <c:pt idx="50">
                  <c:v>2.1924177714553599</c:v>
                </c:pt>
                <c:pt idx="51">
                  <c:v>1.9981538837550032</c:v>
                </c:pt>
                <c:pt idx="52">
                  <c:v>1.9808741533864174</c:v>
                </c:pt>
                <c:pt idx="53">
                  <c:v>1.9811050007027173</c:v>
                </c:pt>
                <c:pt idx="54">
                  <c:v>1.5487315395690864</c:v>
                </c:pt>
                <c:pt idx="55">
                  <c:v>1.0440670708167814</c:v>
                </c:pt>
                <c:pt idx="56">
                  <c:v>1.0553251209045182</c:v>
                </c:pt>
                <c:pt idx="57">
                  <c:v>1.1489308472112616</c:v>
                </c:pt>
                <c:pt idx="58">
                  <c:v>1.231063283197773</c:v>
                </c:pt>
                <c:pt idx="59">
                  <c:v>1.318191212051349</c:v>
                </c:pt>
                <c:pt idx="60">
                  <c:v>1.2095077629584323</c:v>
                </c:pt>
              </c:numCache>
            </c:numRef>
          </c:val>
          <c:smooth val="0"/>
          <c:extLst>
            <c:ext xmlns:c16="http://schemas.microsoft.com/office/drawing/2014/chart" uri="{C3380CC4-5D6E-409C-BE32-E72D297353CC}">
              <c16:uniqueId val="{00000000-DC29-493D-8FF5-28FD04D6FC0D}"/>
            </c:ext>
          </c:extLst>
        </c:ser>
        <c:dLbls>
          <c:showLegendKey val="0"/>
          <c:showVal val="0"/>
          <c:showCatName val="0"/>
          <c:showSerName val="0"/>
          <c:showPercent val="0"/>
          <c:showBubbleSize val="0"/>
        </c:dLbls>
        <c:marker val="1"/>
        <c:smooth val="0"/>
        <c:axId val="1559954480"/>
        <c:axId val="1559956560"/>
      </c:lineChart>
      <c:catAx>
        <c:axId val="1559954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559956560"/>
        <c:crosses val="autoZero"/>
        <c:auto val="1"/>
        <c:lblAlgn val="ctr"/>
        <c:lblOffset val="100"/>
        <c:noMultiLvlLbl val="0"/>
      </c:catAx>
      <c:valAx>
        <c:axId val="15599565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MX"/>
          </a:p>
        </c:txPr>
        <c:crossAx val="1559954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s-MX"/>
              <a:t>Corporativos Biplot (ejes F1 y F2: 57.20 %)</a:t>
            </a:r>
          </a:p>
        </c:rich>
      </c:tx>
      <c:overlay val="0"/>
    </c:title>
    <c:autoTitleDeleted val="0"/>
    <c:plotArea>
      <c:layout/>
      <c:scatterChart>
        <c:scatterStyle val="lineMarker"/>
        <c:varyColors val="0"/>
        <c:ser>
          <c:idx val="0"/>
          <c:order val="0"/>
          <c:tx>
            <c:v>Variables activas</c:v>
          </c:tx>
          <c:spPr>
            <a:ln w="19050">
              <a:noFill/>
            </a:ln>
            <a:effectLst/>
          </c:spPr>
          <c:marker>
            <c:symbol val="circle"/>
            <c:size val="3"/>
            <c:spPr>
              <a:solidFill>
                <a:srgbClr val="FF0000"/>
              </a:solidFill>
              <a:ln>
                <a:solidFill>
                  <a:srgbClr val="FF0000"/>
                </a:solidFill>
                <a:prstDash val="solid"/>
              </a:ln>
            </c:spPr>
          </c:marker>
          <c:dLbls>
            <c:dLbl>
              <c:idx val="0"/>
              <c:layout>
                <c:manualLayout>
                  <c:x val="-1.6666666666666666E-2"/>
                  <c:y val="0"/>
                </c:manualLayout>
              </c:layout>
              <c:tx>
                <c:rich>
                  <a:bodyPr/>
                  <a:lstStyle/>
                  <a:p>
                    <a:r>
                      <a:rPr lang="es-ES"/>
                      <a:t>Recomendaría a un amigo o pariente para trabajar en Grupo Axo.</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41DA-4907-AC59-54765498032C}"/>
                </c:ext>
              </c:extLst>
            </c:dLbl>
            <c:dLbl>
              <c:idx val="1"/>
              <c:layout>
                <c:manualLayout>
                  <c:x val="-1.6666699598560219E-2"/>
                  <c:y val="1.3861659861176481E-2"/>
                </c:manualLayout>
              </c:layout>
              <c:tx>
                <c:rich>
                  <a:bodyPr/>
                  <a:lstStyle/>
                  <a:p>
                    <a:r>
                      <a:rPr lang="es-ES"/>
                      <a:t>En general, estoy muy satisfecho con Grupo Axo como lugar para trabajar.</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1DA-4907-AC59-54765498032C}"/>
                </c:ext>
              </c:extLst>
            </c:dLbl>
            <c:dLbl>
              <c:idx val="2"/>
              <c:layout>
                <c:manualLayout>
                  <c:x val="-0.12206193171901192"/>
                  <c:y val="-3.1372588927191865E-2"/>
                </c:manualLayout>
              </c:layout>
              <c:tx>
                <c:rich>
                  <a:bodyPr/>
                  <a:lstStyle/>
                  <a:p>
                    <a:r>
                      <a:rPr lang="es-ES"/>
                      <a:t>Rara vez pienso en buscar un nuevo trabajo en otra organización.</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41DA-4907-AC59-54765498032C}"/>
                </c:ext>
              </c:extLst>
            </c:dLbl>
            <c:dLbl>
              <c:idx val="3"/>
              <c:layout>
                <c:manualLayout>
                  <c:x val="-1.6666699598560219E-2"/>
                  <c:y val="-3.9988636315452492E-2"/>
                </c:manualLayout>
              </c:layout>
              <c:tx>
                <c:rich>
                  <a:bodyPr/>
                  <a:lstStyle/>
                  <a:p>
                    <a:r>
                      <a:rPr lang="es-ES"/>
                      <a:t>Me siento orgulloso de trabajar en Grupo Axo.</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41DA-4907-AC59-54765498032C}"/>
                </c:ext>
              </c:extLst>
            </c:dLbl>
            <c:dLbl>
              <c:idx val="4"/>
              <c:layout>
                <c:manualLayout>
                  <c:x val="-1.6666666666666666E-2"/>
                  <c:y val="1.7647058823529412E-2"/>
                </c:manualLayout>
              </c:layout>
              <c:tx>
                <c:rich>
                  <a:bodyPr/>
                  <a:lstStyle/>
                  <a:p>
                    <a:r>
                      <a:rPr lang="es-ES"/>
                      <a:t>La organizació tiene un interés genuino en el balance de vida de los colaboradores.</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41DA-4907-AC59-54765498032C}"/>
                </c:ext>
              </c:extLst>
            </c:dLbl>
            <c:dLbl>
              <c:idx val="5"/>
              <c:layout>
                <c:manualLayout>
                  <c:x val="-1.666669959856034E-2"/>
                  <c:y val="4.3495265838135261E-2"/>
                </c:manualLayout>
              </c:layout>
              <c:tx>
                <c:rich>
                  <a:bodyPr/>
                  <a:lstStyle/>
                  <a:p>
                    <a:r>
                      <a:rPr lang="es-ES"/>
                      <a:t>Mi funció me permite equilibrar mi trabajo y vida personal.</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41DA-4907-AC59-54765498032C}"/>
                </c:ext>
              </c:extLst>
            </c:dLbl>
            <c:dLbl>
              <c:idx val="6"/>
              <c:layout>
                <c:manualLayout>
                  <c:x val="-1.6666666666666666E-2"/>
                  <c:y val="0"/>
                </c:manualLayout>
              </c:layout>
              <c:tx>
                <c:rich>
                  <a:bodyPr/>
                  <a:lstStyle/>
                  <a:p>
                    <a:r>
                      <a:rPr lang="es-ES"/>
                      <a:t>Mi jefe establece y respeta los acuerdos necesarios para trabajar de forma efectiva (comunicación, reuniones, horario, entregas etc.)</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41DA-4907-AC59-54765498032C}"/>
                </c:ext>
              </c:extLst>
            </c:dLbl>
            <c:dLbl>
              <c:idx val="7"/>
              <c:layout>
                <c:manualLayout>
                  <c:x val="-1.6666666666666666E-2"/>
                  <c:y val="1.7647058823529412E-2"/>
                </c:manualLayout>
              </c:layout>
              <c:tx>
                <c:rich>
                  <a:bodyPr/>
                  <a:lstStyle/>
                  <a:p>
                    <a:r>
                      <a:rPr lang="es-ES"/>
                      <a:t>Considero que mi carga laboral es la adecuada para cumplirla en mi horario de trabajo.</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41DA-4907-AC59-54765498032C}"/>
                </c:ext>
              </c:extLst>
            </c:dLbl>
            <c:dLbl>
              <c:idx val="8"/>
              <c:layout>
                <c:manualLayout>
                  <c:x val="-1.8339639790948461E-2"/>
                  <c:y val="-2.7587125115014904E-2"/>
                </c:manualLayout>
              </c:layout>
              <c:tx>
                <c:rich>
                  <a:bodyPr/>
                  <a:lstStyle/>
                  <a:p>
                    <a:r>
                      <a:rPr lang="es-ES"/>
                      <a:t>Los líderes de la organizaci√≥n se han mostrado preocupados por el cuidado de la salud del colaborador durante la contingencia.</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41DA-4907-AC59-54765498032C}"/>
                </c:ext>
              </c:extLst>
            </c:dLbl>
            <c:dLbl>
              <c:idx val="9"/>
              <c:layout>
                <c:manualLayout>
                  <c:x val="-1.8339639790948339E-2"/>
                  <c:y val="6.9343408002917092E-2"/>
                </c:manualLayout>
              </c:layout>
              <c:tx>
                <c:rich>
                  <a:bodyPr/>
                  <a:lstStyle/>
                  <a:p>
                    <a:r>
                      <a:rPr lang="es-ES"/>
                      <a:t>Siento que mis líderes me proporcionan el apoyo que necesito, aún trabajando en forma remota.</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41DA-4907-AC59-54765498032C}"/>
                </c:ext>
              </c:extLst>
            </c:dLbl>
            <c:dLbl>
              <c:idx val="10"/>
              <c:layout>
                <c:manualLayout>
                  <c:x val="-0.2207654030699111"/>
                  <c:y val="5.6004308023694133E-2"/>
                </c:manualLayout>
              </c:layout>
              <c:tx>
                <c:rich>
                  <a:bodyPr/>
                  <a:lstStyle/>
                  <a:p>
                    <a:r>
                      <a:rPr lang="es-ES"/>
                      <a:t>Tengo acceso a los recursos (herramientas, equipos, tecnología) que necesito para cumplir con mi función, aún trabajando de forma remota.</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41DA-4907-AC59-54765498032C}"/>
                </c:ext>
              </c:extLst>
            </c:dLbl>
            <c:spPr>
              <a:noFill/>
              <a:ln>
                <a:noFill/>
              </a:ln>
              <a:effectLst/>
            </c:spPr>
            <c:txPr>
              <a:bodyPr rot="0" vert="horz" wrap="square" lIns="38100" tIns="19050" rIns="38100" bIns="19050" anchor="ctr">
                <a:spAutoFit/>
              </a:bodyPr>
              <a:lstStyle/>
              <a:p>
                <a:pPr>
                  <a:defRPr sz="1050">
                    <a:solidFill>
                      <a:srgbClr val="FF0000"/>
                    </a:solidFill>
                  </a:defRPr>
                </a:pPr>
                <a:endParaRPr lang="es-MX"/>
              </a:p>
            </c:txPr>
            <c:dLblPos val="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XLSTAT_20210409_101550_1_HID1!$A$1:$A$11</c:f>
              <c:numCache>
                <c:formatCode>General</c:formatCode>
                <c:ptCount val="11"/>
                <c:pt idx="0">
                  <c:v>4.5467596038806892</c:v>
                </c:pt>
                <c:pt idx="1">
                  <c:v>5.1056340349610627</c:v>
                </c:pt>
                <c:pt idx="2">
                  <c:v>1.9645077851360284</c:v>
                </c:pt>
                <c:pt idx="3">
                  <c:v>4.8736862443710161</c:v>
                </c:pt>
                <c:pt idx="4">
                  <c:v>5.3807421559451427</c:v>
                </c:pt>
                <c:pt idx="5">
                  <c:v>4.9391282572257946</c:v>
                </c:pt>
                <c:pt idx="6">
                  <c:v>4.8910104123411058</c:v>
                </c:pt>
                <c:pt idx="7">
                  <c:v>4.1465676976677033</c:v>
                </c:pt>
                <c:pt idx="8">
                  <c:v>4.9480006062785877</c:v>
                </c:pt>
                <c:pt idx="9">
                  <c:v>4.7690418792501026</c:v>
                </c:pt>
                <c:pt idx="10">
                  <c:v>3.9007701628299452</c:v>
                </c:pt>
              </c:numCache>
            </c:numRef>
          </c:xVal>
          <c:yVal>
            <c:numRef>
              <c:f>XLSTAT_20210409_101550_1_HID1!$B$1:$B$11</c:f>
              <c:numCache>
                <c:formatCode>General</c:formatCode>
                <c:ptCount val="11"/>
                <c:pt idx="0">
                  <c:v>7.3534505833093418</c:v>
                </c:pt>
                <c:pt idx="1">
                  <c:v>5.0031632107535806</c:v>
                </c:pt>
                <c:pt idx="2">
                  <c:v>6.9839748294046968</c:v>
                </c:pt>
                <c:pt idx="3">
                  <c:v>4.8572563691445438</c:v>
                </c:pt>
                <c:pt idx="4">
                  <c:v>-0.53772445654645318</c:v>
                </c:pt>
                <c:pt idx="5">
                  <c:v>-0.87441633612461955</c:v>
                </c:pt>
                <c:pt idx="6">
                  <c:v>-4.5058482514372855</c:v>
                </c:pt>
                <c:pt idx="7">
                  <c:v>-3.4465652980042467</c:v>
                </c:pt>
                <c:pt idx="8">
                  <c:v>-3.1846866648357683</c:v>
                </c:pt>
                <c:pt idx="9">
                  <c:v>-4.3725831888834481</c:v>
                </c:pt>
                <c:pt idx="10">
                  <c:v>-4.1578627300135782</c:v>
                </c:pt>
              </c:numCache>
            </c:numRef>
          </c:yVal>
          <c:smooth val="0"/>
          <c:extLst>
            <c:ext xmlns:c16="http://schemas.microsoft.com/office/drawing/2014/chart" uri="{C3380CC4-5D6E-409C-BE32-E72D297353CC}">
              <c16:uniqueId val="{0000000B-41DA-4907-AC59-54765498032C}"/>
            </c:ext>
          </c:extLst>
        </c:ser>
        <c:ser>
          <c:idx val="1"/>
          <c:order val="1"/>
          <c:tx>
            <c:v>Observaciones activas</c:v>
          </c:tx>
          <c:spPr>
            <a:ln w="19050">
              <a:noFill/>
            </a:ln>
            <a:effectLst/>
          </c:spPr>
          <c:marker>
            <c:symbol val="circle"/>
            <c:size val="3"/>
            <c:spPr>
              <a:solidFill>
                <a:srgbClr val="003CE6"/>
              </a:solidFill>
              <a:ln>
                <a:solidFill>
                  <a:srgbClr val="003CE6"/>
                </a:solidFill>
                <a:prstDash val="solid"/>
              </a:ln>
            </c:spPr>
          </c:marker>
          <c:dLbls>
            <c:dLbl>
              <c:idx val="0"/>
              <c:layout>
                <c:manualLayout>
                  <c:x val="-1.6666666666666666E-2"/>
                  <c:y val="-3.1372549019607843E-2"/>
                </c:manualLayout>
              </c:layout>
              <c:tx>
                <c:rich>
                  <a:bodyPr/>
                  <a:lstStyle/>
                  <a:p>
                    <a:r>
                      <a:rPr lang="en-US"/>
                      <a:t>Obs1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41DA-4907-AC59-54765498032C}"/>
                </c:ext>
              </c:extLst>
            </c:dLbl>
            <c:dLbl>
              <c:idx val="1"/>
              <c:layout>
                <c:manualLayout>
                  <c:x val="-1.6666666666666729E-2"/>
                  <c:y val="1.7647058823529412E-2"/>
                </c:manualLayout>
              </c:layout>
              <c:tx>
                <c:rich>
                  <a:bodyPr/>
                  <a:lstStyle/>
                  <a:p>
                    <a:r>
                      <a:rPr lang="en-US"/>
                      <a:t>Obs2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41DA-4907-AC59-54765498032C}"/>
                </c:ext>
              </c:extLst>
            </c:dLbl>
            <c:dLbl>
              <c:idx val="2"/>
              <c:layout>
                <c:manualLayout>
                  <c:x val="-8.2016535433070872E-2"/>
                  <c:y val="1.7647058823529339E-2"/>
                </c:manualLayout>
              </c:layout>
              <c:tx>
                <c:rich>
                  <a:bodyPr/>
                  <a:lstStyle/>
                  <a:p>
                    <a:r>
                      <a:rPr lang="en-US"/>
                      <a:t>Obs3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41DA-4907-AC59-54765498032C}"/>
                </c:ext>
              </c:extLst>
            </c:dLbl>
            <c:dLbl>
              <c:idx val="3"/>
              <c:layout>
                <c:manualLayout>
                  <c:x val="-8.20165354330709E-2"/>
                  <c:y val="-3.1372549019607912E-2"/>
                </c:manualLayout>
              </c:layout>
              <c:tx>
                <c:rich>
                  <a:bodyPr/>
                  <a:lstStyle/>
                  <a:p>
                    <a:r>
                      <a:rPr lang="en-US"/>
                      <a:t>Obs4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41DA-4907-AC59-54765498032C}"/>
                </c:ext>
              </c:extLst>
            </c:dLbl>
            <c:dLbl>
              <c:idx val="4"/>
              <c:layout>
                <c:manualLayout>
                  <c:x val="-8.2016535433070872E-2"/>
                  <c:y val="-3.1372549019607843E-2"/>
                </c:manualLayout>
              </c:layout>
              <c:tx>
                <c:rich>
                  <a:bodyPr/>
                  <a:lstStyle/>
                  <a:p>
                    <a:r>
                      <a:rPr lang="en-US"/>
                      <a:t>Obs5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41DA-4907-AC59-54765498032C}"/>
                </c:ext>
              </c:extLst>
            </c:dLbl>
            <c:dLbl>
              <c:idx val="5"/>
              <c:layout>
                <c:manualLayout>
                  <c:x val="-8.2016535433070872E-2"/>
                  <c:y val="-3.1372549019607912E-2"/>
                </c:manualLayout>
              </c:layout>
              <c:tx>
                <c:rich>
                  <a:bodyPr/>
                  <a:lstStyle/>
                  <a:p>
                    <a:r>
                      <a:rPr lang="en-US"/>
                      <a:t>Obs6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41DA-4907-AC59-54765498032C}"/>
                </c:ext>
              </c:extLst>
            </c:dLbl>
            <c:dLbl>
              <c:idx val="6"/>
              <c:layout>
                <c:manualLayout>
                  <c:x val="-8.20165354330709E-2"/>
                  <c:y val="1.7647058823529412E-2"/>
                </c:manualLayout>
              </c:layout>
              <c:tx>
                <c:rich>
                  <a:bodyPr/>
                  <a:lstStyle/>
                  <a:p>
                    <a:r>
                      <a:rPr lang="en-US"/>
                      <a:t>Obs7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41DA-4907-AC59-54765498032C}"/>
                </c:ext>
              </c:extLst>
            </c:dLbl>
            <c:dLbl>
              <c:idx val="7"/>
              <c:layout>
                <c:manualLayout>
                  <c:x val="-8.2016535433070831E-2"/>
                  <c:y val="-3.1372549019607912E-2"/>
                </c:manualLayout>
              </c:layout>
              <c:tx>
                <c:rich>
                  <a:bodyPr/>
                  <a:lstStyle/>
                  <a:p>
                    <a:r>
                      <a:rPr lang="en-US"/>
                      <a:t>Obs8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41DA-4907-AC59-54765498032C}"/>
                </c:ext>
              </c:extLst>
            </c:dLbl>
            <c:dLbl>
              <c:idx val="8"/>
              <c:layout>
                <c:manualLayout>
                  <c:x val="-1.6666666666666666E-2"/>
                  <c:y val="-3.1372549019607912E-2"/>
                </c:manualLayout>
              </c:layout>
              <c:tx>
                <c:rich>
                  <a:bodyPr/>
                  <a:lstStyle/>
                  <a:p>
                    <a:r>
                      <a:rPr lang="en-US"/>
                      <a:t>Obs9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41DA-4907-AC59-54765498032C}"/>
                </c:ext>
              </c:extLst>
            </c:dLbl>
            <c:dLbl>
              <c:idx val="9"/>
              <c:layout>
                <c:manualLayout>
                  <c:x val="-1.6666666666666666E-2"/>
                  <c:y val="1.7647058823529412E-2"/>
                </c:manualLayout>
              </c:layout>
              <c:tx>
                <c:rich>
                  <a:bodyPr/>
                  <a:lstStyle/>
                  <a:p>
                    <a:r>
                      <a:rPr lang="en-US"/>
                      <a:t>Obs10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41DA-4907-AC59-54765498032C}"/>
                </c:ext>
              </c:extLst>
            </c:dLbl>
            <c:dLbl>
              <c:idx val="10"/>
              <c:layout>
                <c:manualLayout>
                  <c:x val="-9.3850131233595799E-2"/>
                  <c:y val="1.7647058823529412E-2"/>
                </c:manualLayout>
              </c:layout>
              <c:tx>
                <c:rich>
                  <a:bodyPr/>
                  <a:lstStyle/>
                  <a:p>
                    <a:r>
                      <a:rPr lang="en-US"/>
                      <a:t>Obs11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41DA-4907-AC59-54765498032C}"/>
                </c:ext>
              </c:extLst>
            </c:dLbl>
            <c:dLbl>
              <c:idx val="11"/>
              <c:layout>
                <c:manualLayout>
                  <c:x val="-9.3850131233595799E-2"/>
                  <c:y val="1.7647058823529412E-2"/>
                </c:manualLayout>
              </c:layout>
              <c:tx>
                <c:rich>
                  <a:bodyPr/>
                  <a:lstStyle/>
                  <a:p>
                    <a:r>
                      <a:rPr lang="en-US"/>
                      <a:t>Obs12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41DA-4907-AC59-54765498032C}"/>
                </c:ext>
              </c:extLst>
            </c:dLbl>
            <c:dLbl>
              <c:idx val="12"/>
              <c:layout>
                <c:manualLayout>
                  <c:x val="-9.3850131233595799E-2"/>
                  <c:y val="1.7647058823529412E-2"/>
                </c:manualLayout>
              </c:layout>
              <c:tx>
                <c:rich>
                  <a:bodyPr/>
                  <a:lstStyle/>
                  <a:p>
                    <a:r>
                      <a:rPr lang="en-US"/>
                      <a:t>Obs13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41DA-4907-AC59-54765498032C}"/>
                </c:ext>
              </c:extLst>
            </c:dLbl>
            <c:dLbl>
              <c:idx val="13"/>
              <c:layout>
                <c:manualLayout>
                  <c:x val="-9.3850131233595827E-2"/>
                  <c:y val="-3.1372549019607843E-2"/>
                </c:manualLayout>
              </c:layout>
              <c:tx>
                <c:rich>
                  <a:bodyPr/>
                  <a:lstStyle/>
                  <a:p>
                    <a:r>
                      <a:rPr lang="en-US"/>
                      <a:t>Obs14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41DA-4907-AC59-54765498032C}"/>
                </c:ext>
              </c:extLst>
            </c:dLbl>
            <c:dLbl>
              <c:idx val="14"/>
              <c:layout>
                <c:manualLayout>
                  <c:x val="-1.6666666666666666E-2"/>
                  <c:y val="1.7647058823529339E-2"/>
                </c:manualLayout>
              </c:layout>
              <c:tx>
                <c:rich>
                  <a:bodyPr/>
                  <a:lstStyle/>
                  <a:p>
                    <a:r>
                      <a:rPr lang="en-US"/>
                      <a:t>Obs15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41DA-4907-AC59-54765498032C}"/>
                </c:ext>
              </c:extLst>
            </c:dLbl>
            <c:dLbl>
              <c:idx val="15"/>
              <c:layout>
                <c:manualLayout>
                  <c:x val="-9.3850131233595799E-2"/>
                  <c:y val="1.7647058823529412E-2"/>
                </c:manualLayout>
              </c:layout>
              <c:tx>
                <c:rich>
                  <a:bodyPr/>
                  <a:lstStyle/>
                  <a:p>
                    <a:r>
                      <a:rPr lang="en-US"/>
                      <a:t>Obs16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41DA-4907-AC59-54765498032C}"/>
                </c:ext>
              </c:extLst>
            </c:dLbl>
            <c:dLbl>
              <c:idx val="16"/>
              <c:layout>
                <c:manualLayout>
                  <c:x val="-9.3850131233595799E-2"/>
                  <c:y val="1.7647058823529412E-2"/>
                </c:manualLayout>
              </c:layout>
              <c:tx>
                <c:rich>
                  <a:bodyPr/>
                  <a:lstStyle/>
                  <a:p>
                    <a:r>
                      <a:rPr lang="en-US"/>
                      <a:t>Obs17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41DA-4907-AC59-54765498032C}"/>
                </c:ext>
              </c:extLst>
            </c:dLbl>
            <c:dLbl>
              <c:idx val="17"/>
              <c:layout>
                <c:manualLayout>
                  <c:x val="-9.3850131233595799E-2"/>
                  <c:y val="1.7647058823529412E-2"/>
                </c:manualLayout>
              </c:layout>
              <c:tx>
                <c:rich>
                  <a:bodyPr/>
                  <a:lstStyle/>
                  <a:p>
                    <a:r>
                      <a:rPr lang="en-US"/>
                      <a:t>Obs18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41DA-4907-AC59-54765498032C}"/>
                </c:ext>
              </c:extLst>
            </c:dLbl>
            <c:dLbl>
              <c:idx val="18"/>
              <c:layout>
                <c:manualLayout>
                  <c:x val="-9.3850131233595799E-2"/>
                  <c:y val="-3.1372549019607773E-2"/>
                </c:manualLayout>
              </c:layout>
              <c:tx>
                <c:rich>
                  <a:bodyPr/>
                  <a:lstStyle/>
                  <a:p>
                    <a:r>
                      <a:rPr lang="en-US"/>
                      <a:t>Obs19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41DA-4907-AC59-54765498032C}"/>
                </c:ext>
              </c:extLst>
            </c:dLbl>
            <c:dLbl>
              <c:idx val="19"/>
              <c:layout>
                <c:manualLayout>
                  <c:x val="-9.3850131233595799E-2"/>
                  <c:y val="1.7647058823529412E-2"/>
                </c:manualLayout>
              </c:layout>
              <c:tx>
                <c:rich>
                  <a:bodyPr/>
                  <a:lstStyle/>
                  <a:p>
                    <a:r>
                      <a:rPr lang="en-US"/>
                      <a:t>Obs20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41DA-4907-AC59-54765498032C}"/>
                </c:ext>
              </c:extLst>
            </c:dLbl>
            <c:dLbl>
              <c:idx val="20"/>
              <c:layout>
                <c:manualLayout>
                  <c:x val="-9.3850131233595827E-2"/>
                  <c:y val="1.7647058823529412E-2"/>
                </c:manualLayout>
              </c:layout>
              <c:tx>
                <c:rich>
                  <a:bodyPr/>
                  <a:lstStyle/>
                  <a:p>
                    <a:r>
                      <a:rPr lang="en-US"/>
                      <a:t>Obs21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41DA-4907-AC59-54765498032C}"/>
                </c:ext>
              </c:extLst>
            </c:dLbl>
            <c:dLbl>
              <c:idx val="21"/>
              <c:layout>
                <c:manualLayout>
                  <c:x val="-9.3850131233595799E-2"/>
                  <c:y val="-3.1372549019607912E-2"/>
                </c:manualLayout>
              </c:layout>
              <c:tx>
                <c:rich>
                  <a:bodyPr/>
                  <a:lstStyle/>
                  <a:p>
                    <a:r>
                      <a:rPr lang="en-US"/>
                      <a:t>Obs22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41DA-4907-AC59-54765498032C}"/>
                </c:ext>
              </c:extLst>
            </c:dLbl>
            <c:dLbl>
              <c:idx val="22"/>
              <c:layout>
                <c:manualLayout>
                  <c:x val="-1.6666666666666666E-2"/>
                  <c:y val="1.7647058823529412E-2"/>
                </c:manualLayout>
              </c:layout>
              <c:tx>
                <c:rich>
                  <a:bodyPr/>
                  <a:lstStyle/>
                  <a:p>
                    <a:r>
                      <a:rPr lang="en-US"/>
                      <a:t>Obs23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41DA-4907-AC59-54765498032C}"/>
                </c:ext>
              </c:extLst>
            </c:dLbl>
            <c:dLbl>
              <c:idx val="23"/>
              <c:layout>
                <c:manualLayout>
                  <c:x val="-9.3850131233595799E-2"/>
                  <c:y val="-3.1372549019607843E-2"/>
                </c:manualLayout>
              </c:layout>
              <c:tx>
                <c:rich>
                  <a:bodyPr/>
                  <a:lstStyle/>
                  <a:p>
                    <a:r>
                      <a:rPr lang="en-US"/>
                      <a:t>Obs24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41DA-4907-AC59-54765498032C}"/>
                </c:ext>
              </c:extLst>
            </c:dLbl>
            <c:dLbl>
              <c:idx val="24"/>
              <c:layout>
                <c:manualLayout>
                  <c:x val="-1.6666666666666729E-2"/>
                  <c:y val="-3.1372549019607843E-2"/>
                </c:manualLayout>
              </c:layout>
              <c:tx>
                <c:rich>
                  <a:bodyPr/>
                  <a:lstStyle/>
                  <a:p>
                    <a:r>
                      <a:rPr lang="en-US"/>
                      <a:t>Obs25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41DA-4907-AC59-54765498032C}"/>
                </c:ext>
              </c:extLst>
            </c:dLbl>
            <c:dLbl>
              <c:idx val="25"/>
              <c:layout>
                <c:manualLayout>
                  <c:x val="-1.6666666666666666E-2"/>
                  <c:y val="-3.1372549019607843E-2"/>
                </c:manualLayout>
              </c:layout>
              <c:tx>
                <c:rich>
                  <a:bodyPr/>
                  <a:lstStyle/>
                  <a:p>
                    <a:r>
                      <a:rPr lang="en-US"/>
                      <a:t>Obs26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41DA-4907-AC59-54765498032C}"/>
                </c:ext>
              </c:extLst>
            </c:dLbl>
            <c:dLbl>
              <c:idx val="26"/>
              <c:layout>
                <c:manualLayout>
                  <c:x val="-9.3850131233595799E-2"/>
                  <c:y val="1.7647058823529484E-2"/>
                </c:manualLayout>
              </c:layout>
              <c:tx>
                <c:rich>
                  <a:bodyPr/>
                  <a:lstStyle/>
                  <a:p>
                    <a:r>
                      <a:rPr lang="en-US"/>
                      <a:t>Obs27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41DA-4907-AC59-54765498032C}"/>
                </c:ext>
              </c:extLst>
            </c:dLbl>
            <c:dLbl>
              <c:idx val="27"/>
              <c:layout>
                <c:manualLayout>
                  <c:x val="-1.6666666666666666E-2"/>
                  <c:y val="-3.1372549019607843E-2"/>
                </c:manualLayout>
              </c:layout>
              <c:tx>
                <c:rich>
                  <a:bodyPr/>
                  <a:lstStyle/>
                  <a:p>
                    <a:r>
                      <a:rPr lang="en-US"/>
                      <a:t>Obs28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41DA-4907-AC59-54765498032C}"/>
                </c:ext>
              </c:extLst>
            </c:dLbl>
            <c:dLbl>
              <c:idx val="28"/>
              <c:layout>
                <c:manualLayout>
                  <c:x val="-1.6666666666666666E-2"/>
                  <c:y val="1.7647058823529412E-2"/>
                </c:manualLayout>
              </c:layout>
              <c:tx>
                <c:rich>
                  <a:bodyPr/>
                  <a:lstStyle/>
                  <a:p>
                    <a:r>
                      <a:rPr lang="en-US"/>
                      <a:t>Obs29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41DA-4907-AC59-54765498032C}"/>
                </c:ext>
              </c:extLst>
            </c:dLbl>
            <c:dLbl>
              <c:idx val="29"/>
              <c:layout>
                <c:manualLayout>
                  <c:x val="-1.6666666666666729E-2"/>
                  <c:y val="-3.1372549019607843E-2"/>
                </c:manualLayout>
              </c:layout>
              <c:tx>
                <c:rich>
                  <a:bodyPr/>
                  <a:lstStyle/>
                  <a:p>
                    <a:r>
                      <a:rPr lang="en-US"/>
                      <a:t>Obs30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41DA-4907-AC59-54765498032C}"/>
                </c:ext>
              </c:extLst>
            </c:dLbl>
            <c:dLbl>
              <c:idx val="30"/>
              <c:layout>
                <c:manualLayout>
                  <c:x val="-9.3850131233595799E-2"/>
                  <c:y val="1.7647058823529339E-2"/>
                </c:manualLayout>
              </c:layout>
              <c:tx>
                <c:rich>
                  <a:bodyPr/>
                  <a:lstStyle/>
                  <a:p>
                    <a:r>
                      <a:rPr lang="en-US"/>
                      <a:t>Obs31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41DA-4907-AC59-54765498032C}"/>
                </c:ext>
              </c:extLst>
            </c:dLbl>
            <c:dLbl>
              <c:idx val="31"/>
              <c:layout>
                <c:manualLayout>
                  <c:x val="-1.6666666666666729E-2"/>
                  <c:y val="-3.1372549019607843E-2"/>
                </c:manualLayout>
              </c:layout>
              <c:tx>
                <c:rich>
                  <a:bodyPr/>
                  <a:lstStyle/>
                  <a:p>
                    <a:r>
                      <a:rPr lang="en-US"/>
                      <a:t>Obs32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41DA-4907-AC59-54765498032C}"/>
                </c:ext>
              </c:extLst>
            </c:dLbl>
            <c:dLbl>
              <c:idx val="32"/>
              <c:layout>
                <c:manualLayout>
                  <c:x val="-1.6666666666666729E-2"/>
                  <c:y val="-3.1372549019607912E-2"/>
                </c:manualLayout>
              </c:layout>
              <c:tx>
                <c:rich>
                  <a:bodyPr/>
                  <a:lstStyle/>
                  <a:p>
                    <a:r>
                      <a:rPr lang="en-US"/>
                      <a:t>Obs33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41DA-4907-AC59-54765498032C}"/>
                </c:ext>
              </c:extLst>
            </c:dLbl>
            <c:dLbl>
              <c:idx val="33"/>
              <c:layout>
                <c:manualLayout>
                  <c:x val="-9.3850131233595799E-2"/>
                  <c:y val="-3.1372549019607912E-2"/>
                </c:manualLayout>
              </c:layout>
              <c:tx>
                <c:rich>
                  <a:bodyPr/>
                  <a:lstStyle/>
                  <a:p>
                    <a:r>
                      <a:rPr lang="en-US"/>
                      <a:t>Obs34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41DA-4907-AC59-54765498032C}"/>
                </c:ext>
              </c:extLst>
            </c:dLbl>
            <c:dLbl>
              <c:idx val="34"/>
              <c:layout>
                <c:manualLayout>
                  <c:x val="-1.6666666666666729E-2"/>
                  <c:y val="-3.1372549019607843E-2"/>
                </c:manualLayout>
              </c:layout>
              <c:tx>
                <c:rich>
                  <a:bodyPr/>
                  <a:lstStyle/>
                  <a:p>
                    <a:r>
                      <a:rPr lang="en-US"/>
                      <a:t>Obs35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41DA-4907-AC59-54765498032C}"/>
                </c:ext>
              </c:extLst>
            </c:dLbl>
            <c:dLbl>
              <c:idx val="35"/>
              <c:layout>
                <c:manualLayout>
                  <c:x val="-1.6666666666666666E-2"/>
                  <c:y val="1.7647058823529269E-2"/>
                </c:manualLayout>
              </c:layout>
              <c:tx>
                <c:rich>
                  <a:bodyPr/>
                  <a:lstStyle/>
                  <a:p>
                    <a:r>
                      <a:rPr lang="en-US"/>
                      <a:t>Obs36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F-41DA-4907-AC59-54765498032C}"/>
                </c:ext>
              </c:extLst>
            </c:dLbl>
            <c:dLbl>
              <c:idx val="36"/>
              <c:layout>
                <c:manualLayout>
                  <c:x val="-9.3850131233595799E-2"/>
                  <c:y val="1.7647058823529484E-2"/>
                </c:manualLayout>
              </c:layout>
              <c:tx>
                <c:rich>
                  <a:bodyPr/>
                  <a:lstStyle/>
                  <a:p>
                    <a:r>
                      <a:rPr lang="en-US"/>
                      <a:t>Obs37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0-41DA-4907-AC59-54765498032C}"/>
                </c:ext>
              </c:extLst>
            </c:dLbl>
            <c:dLbl>
              <c:idx val="37"/>
              <c:layout>
                <c:manualLayout>
                  <c:x val="-1.6666666666666729E-2"/>
                  <c:y val="1.7647058823529412E-2"/>
                </c:manualLayout>
              </c:layout>
              <c:tx>
                <c:rich>
                  <a:bodyPr/>
                  <a:lstStyle/>
                  <a:p>
                    <a:r>
                      <a:rPr lang="en-US"/>
                      <a:t>Obs38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1-41DA-4907-AC59-54765498032C}"/>
                </c:ext>
              </c:extLst>
            </c:dLbl>
            <c:dLbl>
              <c:idx val="38"/>
              <c:layout>
                <c:manualLayout>
                  <c:x val="-1.6666666666666666E-2"/>
                  <c:y val="-3.1372549019607843E-2"/>
                </c:manualLayout>
              </c:layout>
              <c:tx>
                <c:rich>
                  <a:bodyPr/>
                  <a:lstStyle/>
                  <a:p>
                    <a:r>
                      <a:rPr lang="en-US"/>
                      <a:t>Obs39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2-41DA-4907-AC59-54765498032C}"/>
                </c:ext>
              </c:extLst>
            </c:dLbl>
            <c:dLbl>
              <c:idx val="39"/>
              <c:layout>
                <c:manualLayout>
                  <c:x val="-1.6666666666666729E-2"/>
                  <c:y val="-3.1372549019607773E-2"/>
                </c:manualLayout>
              </c:layout>
              <c:tx>
                <c:rich>
                  <a:bodyPr/>
                  <a:lstStyle/>
                  <a:p>
                    <a:r>
                      <a:rPr lang="en-US"/>
                      <a:t>Obs40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3-41DA-4907-AC59-54765498032C}"/>
                </c:ext>
              </c:extLst>
            </c:dLbl>
            <c:dLbl>
              <c:idx val="40"/>
              <c:layout>
                <c:manualLayout>
                  <c:x val="-1.6666666666666666E-2"/>
                  <c:y val="1.7647058823529484E-2"/>
                </c:manualLayout>
              </c:layout>
              <c:tx>
                <c:rich>
                  <a:bodyPr/>
                  <a:lstStyle/>
                  <a:p>
                    <a:r>
                      <a:rPr lang="en-US"/>
                      <a:t>Obs41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4-41DA-4907-AC59-54765498032C}"/>
                </c:ext>
              </c:extLst>
            </c:dLbl>
            <c:dLbl>
              <c:idx val="41"/>
              <c:layout>
                <c:manualLayout>
                  <c:x val="-1.6666666666666729E-2"/>
                  <c:y val="-3.1372549019607912E-2"/>
                </c:manualLayout>
              </c:layout>
              <c:tx>
                <c:rich>
                  <a:bodyPr/>
                  <a:lstStyle/>
                  <a:p>
                    <a:r>
                      <a:rPr lang="en-US"/>
                      <a:t>Obs42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41DA-4907-AC59-54765498032C}"/>
                </c:ext>
              </c:extLst>
            </c:dLbl>
            <c:dLbl>
              <c:idx val="42"/>
              <c:layout>
                <c:manualLayout>
                  <c:x val="-9.3850131233595799E-2"/>
                  <c:y val="1.7647058823529412E-2"/>
                </c:manualLayout>
              </c:layout>
              <c:tx>
                <c:rich>
                  <a:bodyPr/>
                  <a:lstStyle/>
                  <a:p>
                    <a:r>
                      <a:rPr lang="en-US"/>
                      <a:t>Obs43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6-41DA-4907-AC59-54765498032C}"/>
                </c:ext>
              </c:extLst>
            </c:dLbl>
            <c:dLbl>
              <c:idx val="43"/>
              <c:layout>
                <c:manualLayout>
                  <c:x val="-9.3850131233595799E-2"/>
                  <c:y val="-3.1372549019607912E-2"/>
                </c:manualLayout>
              </c:layout>
              <c:tx>
                <c:rich>
                  <a:bodyPr rot="0" vert="horz" wrap="square" lIns="38100" tIns="19050" rIns="38100" bIns="19050" anchor="ctr">
                    <a:spAutoFit/>
                  </a:bodyPr>
                  <a:lstStyle/>
                  <a:p>
                    <a:pPr>
                      <a:defRPr sz="700">
                        <a:solidFill>
                          <a:schemeClr val="bg1"/>
                        </a:solidFill>
                      </a:defRPr>
                    </a:pPr>
                    <a:r>
                      <a:rPr lang="en-US"/>
                      <a:t>Obs44</a:t>
                    </a:r>
                  </a:p>
                </c:rich>
              </c:tx>
              <c:spPr>
                <a:solidFill>
                  <a:schemeClr val="bg1"/>
                </a:solidFill>
                <a:ln>
                  <a:noFill/>
                </a:ln>
                <a:effectLst/>
              </c:spPr>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7-41DA-4907-AC59-54765498032C}"/>
                </c:ext>
              </c:extLst>
            </c:dLbl>
            <c:dLbl>
              <c:idx val="44"/>
              <c:layout>
                <c:manualLayout>
                  <c:x val="-1.6666666666666729E-2"/>
                  <c:y val="-3.1372549019607843E-2"/>
                </c:manualLayout>
              </c:layout>
              <c:tx>
                <c:rich>
                  <a:bodyPr/>
                  <a:lstStyle/>
                  <a:p>
                    <a:r>
                      <a:rPr lang="en-US"/>
                      <a:t>Obs45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8-41DA-4907-AC59-54765498032C}"/>
                </c:ext>
              </c:extLst>
            </c:dLbl>
            <c:dLbl>
              <c:idx val="45"/>
              <c:layout>
                <c:manualLayout>
                  <c:x val="-9.3850131233595799E-2"/>
                  <c:y val="1.7647058823529412E-2"/>
                </c:manualLayout>
              </c:layout>
              <c:tx>
                <c:rich>
                  <a:bodyPr/>
                  <a:lstStyle/>
                  <a:p>
                    <a:r>
                      <a:rPr lang="en-US"/>
                      <a:t>Obs46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9-41DA-4907-AC59-54765498032C}"/>
                </c:ext>
              </c:extLst>
            </c:dLbl>
            <c:dLbl>
              <c:idx val="46"/>
              <c:layout>
                <c:manualLayout>
                  <c:x val="-1.6666666666666729E-2"/>
                  <c:y val="-3.1372549019607843E-2"/>
                </c:manualLayout>
              </c:layout>
              <c:tx>
                <c:rich>
                  <a:bodyPr/>
                  <a:lstStyle/>
                  <a:p>
                    <a:r>
                      <a:rPr lang="en-US"/>
                      <a:t>Obs47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A-41DA-4907-AC59-54765498032C}"/>
                </c:ext>
              </c:extLst>
            </c:dLbl>
            <c:dLbl>
              <c:idx val="47"/>
              <c:layout>
                <c:manualLayout>
                  <c:x val="-1.6666666666666729E-2"/>
                  <c:y val="-3.1372549019607843E-2"/>
                </c:manualLayout>
              </c:layout>
              <c:tx>
                <c:rich>
                  <a:bodyPr/>
                  <a:lstStyle/>
                  <a:p>
                    <a:r>
                      <a:rPr lang="en-US"/>
                      <a:t>Obs48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B-41DA-4907-AC59-54765498032C}"/>
                </c:ext>
              </c:extLst>
            </c:dLbl>
            <c:dLbl>
              <c:idx val="48"/>
              <c:layout>
                <c:manualLayout>
                  <c:x val="-1.6666666666666729E-2"/>
                  <c:y val="-3.1372549019607843E-2"/>
                </c:manualLayout>
              </c:layout>
              <c:tx>
                <c:rich>
                  <a:bodyPr/>
                  <a:lstStyle/>
                  <a:p>
                    <a:r>
                      <a:rPr lang="en-US"/>
                      <a:t>Obs49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C-41DA-4907-AC59-54765498032C}"/>
                </c:ext>
              </c:extLst>
            </c:dLbl>
            <c:dLbl>
              <c:idx val="49"/>
              <c:layout>
                <c:manualLayout>
                  <c:x val="-9.3850131233595827E-2"/>
                  <c:y val="1.7647058823529412E-2"/>
                </c:manualLayout>
              </c:layout>
              <c:tx>
                <c:rich>
                  <a:bodyPr/>
                  <a:lstStyle/>
                  <a:p>
                    <a:r>
                      <a:rPr lang="en-US"/>
                      <a:t>Obs50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D-41DA-4907-AC59-54765498032C}"/>
                </c:ext>
              </c:extLst>
            </c:dLbl>
            <c:dLbl>
              <c:idx val="50"/>
              <c:layout>
                <c:manualLayout>
                  <c:x val="-1.6666666666666666E-2"/>
                  <c:y val="-3.1372549019607843E-2"/>
                </c:manualLayout>
              </c:layout>
              <c:tx>
                <c:rich>
                  <a:bodyPr/>
                  <a:lstStyle/>
                  <a:p>
                    <a:r>
                      <a:rPr lang="en-US"/>
                      <a:t>Obs51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E-41DA-4907-AC59-54765498032C}"/>
                </c:ext>
              </c:extLst>
            </c:dLbl>
            <c:dLbl>
              <c:idx val="51"/>
              <c:layout>
                <c:manualLayout>
                  <c:x val="-1.6666666666666729E-2"/>
                  <c:y val="-3.1372549019607843E-2"/>
                </c:manualLayout>
              </c:layout>
              <c:tx>
                <c:rich>
                  <a:bodyPr/>
                  <a:lstStyle/>
                  <a:p>
                    <a:r>
                      <a:rPr lang="en-US"/>
                      <a:t>Obs52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F-41DA-4907-AC59-54765498032C}"/>
                </c:ext>
              </c:extLst>
            </c:dLbl>
            <c:dLbl>
              <c:idx val="52"/>
              <c:layout>
                <c:manualLayout>
                  <c:x val="-9.3850131233595799E-2"/>
                  <c:y val="-3.1372549019607843E-2"/>
                </c:manualLayout>
              </c:layout>
              <c:tx>
                <c:rich>
                  <a:bodyPr/>
                  <a:lstStyle/>
                  <a:p>
                    <a:r>
                      <a:rPr lang="en-US"/>
                      <a:t>Obs53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0-41DA-4907-AC59-54765498032C}"/>
                </c:ext>
              </c:extLst>
            </c:dLbl>
            <c:dLbl>
              <c:idx val="53"/>
              <c:layout>
                <c:manualLayout>
                  <c:x val="-9.3850131233595799E-2"/>
                  <c:y val="-3.1372549019607843E-2"/>
                </c:manualLayout>
              </c:layout>
              <c:tx>
                <c:rich>
                  <a:bodyPr/>
                  <a:lstStyle/>
                  <a:p>
                    <a:r>
                      <a:rPr lang="en-US"/>
                      <a:t>Obs54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1-41DA-4907-AC59-54765498032C}"/>
                </c:ext>
              </c:extLst>
            </c:dLbl>
            <c:dLbl>
              <c:idx val="54"/>
              <c:layout>
                <c:manualLayout>
                  <c:x val="-9.3850131233595771E-2"/>
                  <c:y val="1.7647058823529339E-2"/>
                </c:manualLayout>
              </c:layout>
              <c:tx>
                <c:rich>
                  <a:bodyPr/>
                  <a:lstStyle/>
                  <a:p>
                    <a:r>
                      <a:rPr lang="en-US"/>
                      <a:t>Obs55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2-41DA-4907-AC59-54765498032C}"/>
                </c:ext>
              </c:extLst>
            </c:dLbl>
            <c:dLbl>
              <c:idx val="55"/>
              <c:layout>
                <c:manualLayout>
                  <c:x val="-1.6666666666666666E-2"/>
                  <c:y val="1.7647058823529412E-2"/>
                </c:manualLayout>
              </c:layout>
              <c:tx>
                <c:rich>
                  <a:bodyPr/>
                  <a:lstStyle/>
                  <a:p>
                    <a:r>
                      <a:rPr lang="en-US"/>
                      <a:t>Obs56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3-41DA-4907-AC59-54765498032C}"/>
                </c:ext>
              </c:extLst>
            </c:dLbl>
            <c:dLbl>
              <c:idx val="56"/>
              <c:layout>
                <c:manualLayout>
                  <c:x val="-1.6666666666666666E-2"/>
                  <c:y val="-3.1372549019607843E-2"/>
                </c:manualLayout>
              </c:layout>
              <c:tx>
                <c:rich>
                  <a:bodyPr/>
                  <a:lstStyle/>
                  <a:p>
                    <a:r>
                      <a:rPr lang="en-US"/>
                      <a:t>Obs57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4-41DA-4907-AC59-54765498032C}"/>
                </c:ext>
              </c:extLst>
            </c:dLbl>
            <c:dLbl>
              <c:idx val="57"/>
              <c:layout>
                <c:manualLayout>
                  <c:x val="-9.3850131233595799E-2"/>
                  <c:y val="-3.1372549019607843E-2"/>
                </c:manualLayout>
              </c:layout>
              <c:tx>
                <c:rich>
                  <a:bodyPr/>
                  <a:lstStyle/>
                  <a:p>
                    <a:r>
                      <a:rPr lang="en-US"/>
                      <a:t>Obs58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5-41DA-4907-AC59-54765498032C}"/>
                </c:ext>
              </c:extLst>
            </c:dLbl>
            <c:dLbl>
              <c:idx val="58"/>
              <c:layout>
                <c:manualLayout>
                  <c:x val="-9.3850131233595799E-2"/>
                  <c:y val="1.7647058823529412E-2"/>
                </c:manualLayout>
              </c:layout>
              <c:tx>
                <c:rich>
                  <a:bodyPr/>
                  <a:lstStyle/>
                  <a:p>
                    <a:r>
                      <a:rPr lang="en-US"/>
                      <a:t>Obs59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6-41DA-4907-AC59-54765498032C}"/>
                </c:ext>
              </c:extLst>
            </c:dLbl>
            <c:dLbl>
              <c:idx val="59"/>
              <c:layout>
                <c:manualLayout>
                  <c:x val="-9.3850131233595827E-2"/>
                  <c:y val="1.7647058823529412E-2"/>
                </c:manualLayout>
              </c:layout>
              <c:tx>
                <c:rich>
                  <a:bodyPr/>
                  <a:lstStyle/>
                  <a:p>
                    <a:r>
                      <a:rPr lang="en-US"/>
                      <a:t>Obs60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7-41DA-4907-AC59-54765498032C}"/>
                </c:ext>
              </c:extLst>
            </c:dLbl>
            <c:dLbl>
              <c:idx val="60"/>
              <c:layout>
                <c:manualLayout>
                  <c:x val="-1.6666666666666729E-2"/>
                  <c:y val="-3.1372549019607843E-2"/>
                </c:manualLayout>
              </c:layout>
              <c:tx>
                <c:rich>
                  <a:bodyPr/>
                  <a:lstStyle/>
                  <a:p>
                    <a:r>
                      <a:rPr lang="en-US"/>
                      <a:t>Obs61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8-41DA-4907-AC59-54765498032C}"/>
                </c:ext>
              </c:extLst>
            </c:dLbl>
            <c:dLbl>
              <c:idx val="61"/>
              <c:layout>
                <c:manualLayout>
                  <c:x val="-1.6666666666666666E-2"/>
                  <c:y val="-3.1372549019607843E-2"/>
                </c:manualLayout>
              </c:layout>
              <c:tx>
                <c:rich>
                  <a:bodyPr/>
                  <a:lstStyle/>
                  <a:p>
                    <a:r>
                      <a:rPr lang="en-US"/>
                      <a:t>Obs62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9-41DA-4907-AC59-54765498032C}"/>
                </c:ext>
              </c:extLst>
            </c:dLbl>
            <c:dLbl>
              <c:idx val="62"/>
              <c:layout>
                <c:manualLayout>
                  <c:x val="-1.6666666666666666E-2"/>
                  <c:y val="-3.1372549019607843E-2"/>
                </c:manualLayout>
              </c:layout>
              <c:tx>
                <c:rich>
                  <a:bodyPr/>
                  <a:lstStyle/>
                  <a:p>
                    <a:r>
                      <a:rPr lang="en-US"/>
                      <a:t>Obs63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A-41DA-4907-AC59-54765498032C}"/>
                </c:ext>
              </c:extLst>
            </c:dLbl>
            <c:dLbl>
              <c:idx val="63"/>
              <c:layout>
                <c:manualLayout>
                  <c:x val="-1.6666666666666666E-2"/>
                  <c:y val="-3.1372549019607843E-2"/>
                </c:manualLayout>
              </c:layout>
              <c:tx>
                <c:rich>
                  <a:bodyPr/>
                  <a:lstStyle/>
                  <a:p>
                    <a:r>
                      <a:rPr lang="en-US"/>
                      <a:t>Obs64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B-41DA-4907-AC59-54765498032C}"/>
                </c:ext>
              </c:extLst>
            </c:dLbl>
            <c:dLbl>
              <c:idx val="64"/>
              <c:layout>
                <c:manualLayout>
                  <c:x val="-9.3850131233595799E-2"/>
                  <c:y val="1.7647058823529412E-2"/>
                </c:manualLayout>
              </c:layout>
              <c:tx>
                <c:rich>
                  <a:bodyPr/>
                  <a:lstStyle/>
                  <a:p>
                    <a:r>
                      <a:rPr lang="en-US"/>
                      <a:t>Obs65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C-41DA-4907-AC59-54765498032C}"/>
                </c:ext>
              </c:extLst>
            </c:dLbl>
            <c:dLbl>
              <c:idx val="65"/>
              <c:layout>
                <c:manualLayout>
                  <c:x val="-1.6666666666666729E-2"/>
                  <c:y val="-3.1372549019607912E-2"/>
                </c:manualLayout>
              </c:layout>
              <c:tx>
                <c:rich>
                  <a:bodyPr/>
                  <a:lstStyle/>
                  <a:p>
                    <a:r>
                      <a:rPr lang="en-US"/>
                      <a:t>Obs66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D-41DA-4907-AC59-54765498032C}"/>
                </c:ext>
              </c:extLst>
            </c:dLbl>
            <c:dLbl>
              <c:idx val="66"/>
              <c:layout>
                <c:manualLayout>
                  <c:x val="-1.6666666666666729E-2"/>
                  <c:y val="-3.1372549019607843E-2"/>
                </c:manualLayout>
              </c:layout>
              <c:tx>
                <c:rich>
                  <a:bodyPr/>
                  <a:lstStyle/>
                  <a:p>
                    <a:r>
                      <a:rPr lang="en-US"/>
                      <a:t>Obs67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E-41DA-4907-AC59-54765498032C}"/>
                </c:ext>
              </c:extLst>
            </c:dLbl>
            <c:dLbl>
              <c:idx val="67"/>
              <c:layout>
                <c:manualLayout>
                  <c:x val="-9.3850131233595799E-2"/>
                  <c:y val="1.7647058823529412E-2"/>
                </c:manualLayout>
              </c:layout>
              <c:tx>
                <c:rich>
                  <a:bodyPr/>
                  <a:lstStyle/>
                  <a:p>
                    <a:r>
                      <a:rPr lang="en-US"/>
                      <a:t>Obs68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4F-41DA-4907-AC59-54765498032C}"/>
                </c:ext>
              </c:extLst>
            </c:dLbl>
            <c:dLbl>
              <c:idx val="68"/>
              <c:layout>
                <c:manualLayout>
                  <c:x val="-9.3850131233595827E-2"/>
                  <c:y val="1.7647058823529412E-2"/>
                </c:manualLayout>
              </c:layout>
              <c:tx>
                <c:rich>
                  <a:bodyPr/>
                  <a:lstStyle/>
                  <a:p>
                    <a:r>
                      <a:rPr lang="en-US"/>
                      <a:t>Obs69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0-41DA-4907-AC59-54765498032C}"/>
                </c:ext>
              </c:extLst>
            </c:dLbl>
            <c:dLbl>
              <c:idx val="69"/>
              <c:layout>
                <c:manualLayout>
                  <c:x val="-1.6666666666666729E-2"/>
                  <c:y val="1.7647058823529412E-2"/>
                </c:manualLayout>
              </c:layout>
              <c:tx>
                <c:rich>
                  <a:bodyPr/>
                  <a:lstStyle/>
                  <a:p>
                    <a:r>
                      <a:rPr lang="en-US"/>
                      <a:t>Obs70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1-41DA-4907-AC59-54765498032C}"/>
                </c:ext>
              </c:extLst>
            </c:dLbl>
            <c:dLbl>
              <c:idx val="70"/>
              <c:layout>
                <c:manualLayout>
                  <c:x val="-1.6666666666666666E-2"/>
                  <c:y val="-3.1372549019607912E-2"/>
                </c:manualLayout>
              </c:layout>
              <c:tx>
                <c:rich>
                  <a:bodyPr/>
                  <a:lstStyle/>
                  <a:p>
                    <a:r>
                      <a:rPr lang="en-US"/>
                      <a:t>Obs71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2-41DA-4907-AC59-54765498032C}"/>
                </c:ext>
              </c:extLst>
            </c:dLbl>
            <c:dLbl>
              <c:idx val="71"/>
              <c:layout>
                <c:manualLayout>
                  <c:x val="-1.6666666666666666E-2"/>
                  <c:y val="1.7647058823529339E-2"/>
                </c:manualLayout>
              </c:layout>
              <c:tx>
                <c:rich>
                  <a:bodyPr/>
                  <a:lstStyle/>
                  <a:p>
                    <a:r>
                      <a:rPr lang="en-US"/>
                      <a:t>Obs72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3-41DA-4907-AC59-54765498032C}"/>
                </c:ext>
              </c:extLst>
            </c:dLbl>
            <c:dLbl>
              <c:idx val="72"/>
              <c:layout>
                <c:manualLayout>
                  <c:x val="-9.3850131233595799E-2"/>
                  <c:y val="-3.1372549019607843E-2"/>
                </c:manualLayout>
              </c:layout>
              <c:tx>
                <c:rich>
                  <a:bodyPr/>
                  <a:lstStyle/>
                  <a:p>
                    <a:r>
                      <a:rPr lang="en-US"/>
                      <a:t>Obs73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4-41DA-4907-AC59-54765498032C}"/>
                </c:ext>
              </c:extLst>
            </c:dLbl>
            <c:dLbl>
              <c:idx val="73"/>
              <c:layout>
                <c:manualLayout>
                  <c:x val="-9.3850131233595799E-2"/>
                  <c:y val="-3.1372549019607843E-2"/>
                </c:manualLayout>
              </c:layout>
              <c:tx>
                <c:rich>
                  <a:bodyPr/>
                  <a:lstStyle/>
                  <a:p>
                    <a:r>
                      <a:rPr lang="en-US"/>
                      <a:t>Obs74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5-41DA-4907-AC59-54765498032C}"/>
                </c:ext>
              </c:extLst>
            </c:dLbl>
            <c:dLbl>
              <c:idx val="74"/>
              <c:layout>
                <c:manualLayout>
                  <c:x val="-1.6666666666666666E-2"/>
                  <c:y val="1.7647058823529412E-2"/>
                </c:manualLayout>
              </c:layout>
              <c:tx>
                <c:rich>
                  <a:bodyPr/>
                  <a:lstStyle/>
                  <a:p>
                    <a:r>
                      <a:rPr lang="en-US"/>
                      <a:t>Obs75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6-41DA-4907-AC59-54765498032C}"/>
                </c:ext>
              </c:extLst>
            </c:dLbl>
            <c:dLbl>
              <c:idx val="75"/>
              <c:layout>
                <c:manualLayout>
                  <c:x val="-1.6666666666666666E-2"/>
                  <c:y val="-3.1372549019607843E-2"/>
                </c:manualLayout>
              </c:layout>
              <c:tx>
                <c:rich>
                  <a:bodyPr/>
                  <a:lstStyle/>
                  <a:p>
                    <a:r>
                      <a:rPr lang="en-US"/>
                      <a:t>Obs76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7-41DA-4907-AC59-54765498032C}"/>
                </c:ext>
              </c:extLst>
            </c:dLbl>
            <c:dLbl>
              <c:idx val="76"/>
              <c:layout>
                <c:manualLayout>
                  <c:x val="-1.6666666666666604E-2"/>
                  <c:y val="1.7647058823529412E-2"/>
                </c:manualLayout>
              </c:layout>
              <c:tx>
                <c:rich>
                  <a:bodyPr/>
                  <a:lstStyle/>
                  <a:p>
                    <a:r>
                      <a:rPr lang="en-US"/>
                      <a:t>Obs77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8-41DA-4907-AC59-54765498032C}"/>
                </c:ext>
              </c:extLst>
            </c:dLbl>
            <c:dLbl>
              <c:idx val="77"/>
              <c:layout>
                <c:manualLayout>
                  <c:x val="-9.3850131233595799E-2"/>
                  <c:y val="1.7647058823529412E-2"/>
                </c:manualLayout>
              </c:layout>
              <c:tx>
                <c:rich>
                  <a:bodyPr/>
                  <a:lstStyle/>
                  <a:p>
                    <a:r>
                      <a:rPr lang="en-US"/>
                      <a:t>Obs78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9-41DA-4907-AC59-54765498032C}"/>
                </c:ext>
              </c:extLst>
            </c:dLbl>
            <c:dLbl>
              <c:idx val="78"/>
              <c:layout>
                <c:manualLayout>
                  <c:x val="-9.3850131233595771E-2"/>
                  <c:y val="1.7647058823529339E-2"/>
                </c:manualLayout>
              </c:layout>
              <c:tx>
                <c:rich>
                  <a:bodyPr/>
                  <a:lstStyle/>
                  <a:p>
                    <a:r>
                      <a:rPr lang="en-US"/>
                      <a:t>Obs79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A-41DA-4907-AC59-54765498032C}"/>
                </c:ext>
              </c:extLst>
            </c:dLbl>
            <c:dLbl>
              <c:idx val="79"/>
              <c:layout>
                <c:manualLayout>
                  <c:x val="-9.3850131233595799E-2"/>
                  <c:y val="1.7647058823529412E-2"/>
                </c:manualLayout>
              </c:layout>
              <c:tx>
                <c:rich>
                  <a:bodyPr/>
                  <a:lstStyle/>
                  <a:p>
                    <a:r>
                      <a:rPr lang="en-US"/>
                      <a:t>Obs80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B-41DA-4907-AC59-54765498032C}"/>
                </c:ext>
              </c:extLst>
            </c:dLbl>
            <c:dLbl>
              <c:idx val="80"/>
              <c:layout>
                <c:manualLayout>
                  <c:x val="-9.3850131233595799E-2"/>
                  <c:y val="1.7647058823529339E-2"/>
                </c:manualLayout>
              </c:layout>
              <c:tx>
                <c:rich>
                  <a:bodyPr/>
                  <a:lstStyle/>
                  <a:p>
                    <a:r>
                      <a:rPr lang="en-US"/>
                      <a:t>Obs81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C-41DA-4907-AC59-54765498032C}"/>
                </c:ext>
              </c:extLst>
            </c:dLbl>
            <c:dLbl>
              <c:idx val="81"/>
              <c:layout>
                <c:manualLayout>
                  <c:x val="-1.6666666666666666E-2"/>
                  <c:y val="1.7647058823529412E-2"/>
                </c:manualLayout>
              </c:layout>
              <c:tx>
                <c:rich>
                  <a:bodyPr/>
                  <a:lstStyle/>
                  <a:p>
                    <a:r>
                      <a:rPr lang="en-US"/>
                      <a:t>Obs82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D-41DA-4907-AC59-54765498032C}"/>
                </c:ext>
              </c:extLst>
            </c:dLbl>
            <c:dLbl>
              <c:idx val="82"/>
              <c:layout>
                <c:manualLayout>
                  <c:x val="-1.6666666666666729E-2"/>
                  <c:y val="-3.1372549019607843E-2"/>
                </c:manualLayout>
              </c:layout>
              <c:tx>
                <c:rich>
                  <a:bodyPr/>
                  <a:lstStyle/>
                  <a:p>
                    <a:r>
                      <a:rPr lang="en-US"/>
                      <a:t>Obs83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E-41DA-4907-AC59-54765498032C}"/>
                </c:ext>
              </c:extLst>
            </c:dLbl>
            <c:dLbl>
              <c:idx val="83"/>
              <c:layout>
                <c:manualLayout>
                  <c:x val="-1.6666666666666666E-2"/>
                  <c:y val="1.7647058823529339E-2"/>
                </c:manualLayout>
              </c:layout>
              <c:tx>
                <c:rich>
                  <a:bodyPr/>
                  <a:lstStyle/>
                  <a:p>
                    <a:r>
                      <a:rPr lang="en-US"/>
                      <a:t>Obs84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5F-41DA-4907-AC59-54765498032C}"/>
                </c:ext>
              </c:extLst>
            </c:dLbl>
            <c:dLbl>
              <c:idx val="84"/>
              <c:layout>
                <c:manualLayout>
                  <c:x val="-1.6666666666666666E-2"/>
                  <c:y val="1.7647058823529412E-2"/>
                </c:manualLayout>
              </c:layout>
              <c:tx>
                <c:rich>
                  <a:bodyPr/>
                  <a:lstStyle/>
                  <a:p>
                    <a:r>
                      <a:rPr lang="en-US"/>
                      <a:t>Obs85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0-41DA-4907-AC59-54765498032C}"/>
                </c:ext>
              </c:extLst>
            </c:dLbl>
            <c:dLbl>
              <c:idx val="85"/>
              <c:layout>
                <c:manualLayout>
                  <c:x val="-1.6666666666666666E-2"/>
                  <c:y val="1.7647058823529339E-2"/>
                </c:manualLayout>
              </c:layout>
              <c:tx>
                <c:rich>
                  <a:bodyPr/>
                  <a:lstStyle/>
                  <a:p>
                    <a:r>
                      <a:rPr lang="en-US"/>
                      <a:t>Obs86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1-41DA-4907-AC59-54765498032C}"/>
                </c:ext>
              </c:extLst>
            </c:dLbl>
            <c:dLbl>
              <c:idx val="86"/>
              <c:layout>
                <c:manualLayout>
                  <c:x val="-9.3850131233595827E-2"/>
                  <c:y val="-3.1372549019607843E-2"/>
                </c:manualLayout>
              </c:layout>
              <c:tx>
                <c:rich>
                  <a:bodyPr/>
                  <a:lstStyle/>
                  <a:p>
                    <a:r>
                      <a:rPr lang="en-US"/>
                      <a:t>Obs87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2-41DA-4907-AC59-54765498032C}"/>
                </c:ext>
              </c:extLst>
            </c:dLbl>
            <c:dLbl>
              <c:idx val="87"/>
              <c:layout>
                <c:manualLayout>
                  <c:x val="-1.6666666666666729E-2"/>
                  <c:y val="1.7647058823529339E-2"/>
                </c:manualLayout>
              </c:layout>
              <c:tx>
                <c:rich>
                  <a:bodyPr/>
                  <a:lstStyle/>
                  <a:p>
                    <a:r>
                      <a:rPr lang="en-US"/>
                      <a:t>Obs88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3-41DA-4907-AC59-54765498032C}"/>
                </c:ext>
              </c:extLst>
            </c:dLbl>
            <c:dLbl>
              <c:idx val="88"/>
              <c:layout>
                <c:manualLayout>
                  <c:x val="-9.3850131233595771E-2"/>
                  <c:y val="1.7647058823529269E-2"/>
                </c:manualLayout>
              </c:layout>
              <c:tx>
                <c:rich>
                  <a:bodyPr/>
                  <a:lstStyle/>
                  <a:p>
                    <a:r>
                      <a:rPr lang="en-US"/>
                      <a:t>Obs89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4-41DA-4907-AC59-54765498032C}"/>
                </c:ext>
              </c:extLst>
            </c:dLbl>
            <c:dLbl>
              <c:idx val="89"/>
              <c:layout>
                <c:manualLayout>
                  <c:x val="-1.6666666666666666E-2"/>
                  <c:y val="-3.1372549019607912E-2"/>
                </c:manualLayout>
              </c:layout>
              <c:tx>
                <c:rich>
                  <a:bodyPr/>
                  <a:lstStyle/>
                  <a:p>
                    <a:r>
                      <a:rPr lang="en-US"/>
                      <a:t>Obs90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5-41DA-4907-AC59-54765498032C}"/>
                </c:ext>
              </c:extLst>
            </c:dLbl>
            <c:dLbl>
              <c:idx val="90"/>
              <c:layout>
                <c:manualLayout>
                  <c:x val="-1.6666666666666666E-2"/>
                  <c:y val="-3.1372549019607843E-2"/>
                </c:manualLayout>
              </c:layout>
              <c:tx>
                <c:rich>
                  <a:bodyPr/>
                  <a:lstStyle/>
                  <a:p>
                    <a:r>
                      <a:rPr lang="en-US"/>
                      <a:t>Obs91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6-41DA-4907-AC59-54765498032C}"/>
                </c:ext>
              </c:extLst>
            </c:dLbl>
            <c:dLbl>
              <c:idx val="91"/>
              <c:layout>
                <c:manualLayout>
                  <c:x val="-9.3850131233595799E-2"/>
                  <c:y val="-3.1372549019607843E-2"/>
                </c:manualLayout>
              </c:layout>
              <c:tx>
                <c:rich>
                  <a:bodyPr/>
                  <a:lstStyle/>
                  <a:p>
                    <a:r>
                      <a:rPr lang="en-US"/>
                      <a:t>Obs92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7-41DA-4907-AC59-54765498032C}"/>
                </c:ext>
              </c:extLst>
            </c:dLbl>
            <c:dLbl>
              <c:idx val="92"/>
              <c:layout>
                <c:manualLayout>
                  <c:x val="-9.3850131233595827E-2"/>
                  <c:y val="-3.1372549019607843E-2"/>
                </c:manualLayout>
              </c:layout>
              <c:tx>
                <c:rich>
                  <a:bodyPr/>
                  <a:lstStyle/>
                  <a:p>
                    <a:r>
                      <a:rPr lang="en-US"/>
                      <a:t>Obs93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8-41DA-4907-AC59-54765498032C}"/>
                </c:ext>
              </c:extLst>
            </c:dLbl>
            <c:dLbl>
              <c:idx val="93"/>
              <c:layout>
                <c:manualLayout>
                  <c:x val="-1.6666666666666729E-2"/>
                  <c:y val="1.7647058823529269E-2"/>
                </c:manualLayout>
              </c:layout>
              <c:tx>
                <c:rich>
                  <a:bodyPr/>
                  <a:lstStyle/>
                  <a:p>
                    <a:r>
                      <a:rPr lang="en-US"/>
                      <a:t>Obs94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9-41DA-4907-AC59-54765498032C}"/>
                </c:ext>
              </c:extLst>
            </c:dLbl>
            <c:dLbl>
              <c:idx val="94"/>
              <c:layout>
                <c:manualLayout>
                  <c:x val="-1.6666666666666729E-2"/>
                  <c:y val="-3.1372549019607843E-2"/>
                </c:manualLayout>
              </c:layout>
              <c:tx>
                <c:rich>
                  <a:bodyPr/>
                  <a:lstStyle/>
                  <a:p>
                    <a:r>
                      <a:rPr lang="en-US"/>
                      <a:t>Obs95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A-41DA-4907-AC59-54765498032C}"/>
                </c:ext>
              </c:extLst>
            </c:dLbl>
            <c:dLbl>
              <c:idx val="95"/>
              <c:layout>
                <c:manualLayout>
                  <c:x val="-1.6666666666666666E-2"/>
                  <c:y val="-3.1372549019607843E-2"/>
                </c:manualLayout>
              </c:layout>
              <c:tx>
                <c:rich>
                  <a:bodyPr/>
                  <a:lstStyle/>
                  <a:p>
                    <a:r>
                      <a:rPr lang="en-US"/>
                      <a:t>Obs96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B-41DA-4907-AC59-54765498032C}"/>
                </c:ext>
              </c:extLst>
            </c:dLbl>
            <c:dLbl>
              <c:idx val="96"/>
              <c:layout>
                <c:manualLayout>
                  <c:x val="-1.6666666666666666E-2"/>
                  <c:y val="1.7647058823529412E-2"/>
                </c:manualLayout>
              </c:layout>
              <c:tx>
                <c:rich>
                  <a:bodyPr/>
                  <a:lstStyle/>
                  <a:p>
                    <a:r>
                      <a:rPr lang="en-US"/>
                      <a:t>Obs97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C-41DA-4907-AC59-54765498032C}"/>
                </c:ext>
              </c:extLst>
            </c:dLbl>
            <c:dLbl>
              <c:idx val="97"/>
              <c:layout>
                <c:manualLayout>
                  <c:x val="-1.6666666666666729E-2"/>
                  <c:y val="-3.1372549019607843E-2"/>
                </c:manualLayout>
              </c:layout>
              <c:tx>
                <c:rich>
                  <a:bodyPr/>
                  <a:lstStyle/>
                  <a:p>
                    <a:r>
                      <a:rPr lang="en-US"/>
                      <a:t>Obs98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D-41DA-4907-AC59-54765498032C}"/>
                </c:ext>
              </c:extLst>
            </c:dLbl>
            <c:dLbl>
              <c:idx val="98"/>
              <c:layout>
                <c:manualLayout>
                  <c:x val="-1.6666666666666729E-2"/>
                  <c:y val="-3.1372549019607843E-2"/>
                </c:manualLayout>
              </c:layout>
              <c:tx>
                <c:rich>
                  <a:bodyPr/>
                  <a:lstStyle/>
                  <a:p>
                    <a:r>
                      <a:rPr lang="en-US"/>
                      <a:t>Obs99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E-41DA-4907-AC59-54765498032C}"/>
                </c:ext>
              </c:extLst>
            </c:dLbl>
            <c:dLbl>
              <c:idx val="99"/>
              <c:layout>
                <c:manualLayout>
                  <c:x val="-0.10568320209973753"/>
                  <c:y val="-3.1372549019607843E-2"/>
                </c:manualLayout>
              </c:layout>
              <c:tx>
                <c:rich>
                  <a:bodyPr/>
                  <a:lstStyle/>
                  <a:p>
                    <a:r>
                      <a:rPr lang="en-US"/>
                      <a:t>Obs100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6F-41DA-4907-AC59-54765498032C}"/>
                </c:ext>
              </c:extLst>
            </c:dLbl>
            <c:dLbl>
              <c:idx val="100"/>
              <c:layout>
                <c:manualLayout>
                  <c:x val="-0.10568320209973757"/>
                  <c:y val="1.7647058823529269E-2"/>
                </c:manualLayout>
              </c:layout>
              <c:tx>
                <c:rich>
                  <a:bodyPr/>
                  <a:lstStyle/>
                  <a:p>
                    <a:r>
                      <a:rPr lang="en-US"/>
                      <a:t>Obs101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0-41DA-4907-AC59-54765498032C}"/>
                </c:ext>
              </c:extLst>
            </c:dLbl>
            <c:dLbl>
              <c:idx val="101"/>
              <c:layout>
                <c:manualLayout>
                  <c:x val="-1.6666666666666666E-2"/>
                  <c:y val="-3.1372549019607912E-2"/>
                </c:manualLayout>
              </c:layout>
              <c:tx>
                <c:rich>
                  <a:bodyPr/>
                  <a:lstStyle/>
                  <a:p>
                    <a:r>
                      <a:rPr lang="en-US"/>
                      <a:t>Obs102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1-41DA-4907-AC59-54765498032C}"/>
                </c:ext>
              </c:extLst>
            </c:dLbl>
            <c:dLbl>
              <c:idx val="102"/>
              <c:layout>
                <c:manualLayout>
                  <c:x val="-0.10568320209973753"/>
                  <c:y val="-3.1372549019607843E-2"/>
                </c:manualLayout>
              </c:layout>
              <c:tx>
                <c:rich>
                  <a:bodyPr/>
                  <a:lstStyle/>
                  <a:p>
                    <a:r>
                      <a:rPr lang="en-US"/>
                      <a:t>Obs103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2-41DA-4907-AC59-54765498032C}"/>
                </c:ext>
              </c:extLst>
            </c:dLbl>
            <c:dLbl>
              <c:idx val="103"/>
              <c:layout>
                <c:manualLayout>
                  <c:x val="-1.6666666666666729E-2"/>
                  <c:y val="-3.1372549019607843E-2"/>
                </c:manualLayout>
              </c:layout>
              <c:tx>
                <c:rich>
                  <a:bodyPr/>
                  <a:lstStyle/>
                  <a:p>
                    <a:r>
                      <a:rPr lang="en-US"/>
                      <a:t>Obs104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3-41DA-4907-AC59-54765498032C}"/>
                </c:ext>
              </c:extLst>
            </c:dLbl>
            <c:dLbl>
              <c:idx val="104"/>
              <c:layout>
                <c:manualLayout>
                  <c:x val="-1.6666666666666666E-2"/>
                  <c:y val="-3.1372549019607843E-2"/>
                </c:manualLayout>
              </c:layout>
              <c:tx>
                <c:rich>
                  <a:bodyPr/>
                  <a:lstStyle/>
                  <a:p>
                    <a:r>
                      <a:rPr lang="en-US"/>
                      <a:t>Obs105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4-41DA-4907-AC59-54765498032C}"/>
                </c:ext>
              </c:extLst>
            </c:dLbl>
            <c:dLbl>
              <c:idx val="105"/>
              <c:layout>
                <c:manualLayout>
                  <c:x val="-1.6666666666666666E-2"/>
                  <c:y val="-3.1372549019607912E-2"/>
                </c:manualLayout>
              </c:layout>
              <c:tx>
                <c:rich>
                  <a:bodyPr/>
                  <a:lstStyle/>
                  <a:p>
                    <a:r>
                      <a:rPr lang="en-US"/>
                      <a:t>Obs106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5-41DA-4907-AC59-54765498032C}"/>
                </c:ext>
              </c:extLst>
            </c:dLbl>
            <c:dLbl>
              <c:idx val="106"/>
              <c:layout>
                <c:manualLayout>
                  <c:x val="-1.6666666666666729E-2"/>
                  <c:y val="-3.1372549019607843E-2"/>
                </c:manualLayout>
              </c:layout>
              <c:tx>
                <c:rich>
                  <a:bodyPr/>
                  <a:lstStyle/>
                  <a:p>
                    <a:r>
                      <a:rPr lang="en-US"/>
                      <a:t>Obs107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6-41DA-4907-AC59-54765498032C}"/>
                </c:ext>
              </c:extLst>
            </c:dLbl>
            <c:dLbl>
              <c:idx val="107"/>
              <c:layout>
                <c:manualLayout>
                  <c:x val="-1.6666666666666729E-2"/>
                  <c:y val="-3.1372549019607843E-2"/>
                </c:manualLayout>
              </c:layout>
              <c:tx>
                <c:rich>
                  <a:bodyPr/>
                  <a:lstStyle/>
                  <a:p>
                    <a:r>
                      <a:rPr lang="en-US"/>
                      <a:t>Obs108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7-41DA-4907-AC59-54765498032C}"/>
                </c:ext>
              </c:extLst>
            </c:dLbl>
            <c:dLbl>
              <c:idx val="108"/>
              <c:layout>
                <c:manualLayout>
                  <c:x val="-0.10568320209973753"/>
                  <c:y val="1.7647058823529412E-2"/>
                </c:manualLayout>
              </c:layout>
              <c:tx>
                <c:rich>
                  <a:bodyPr/>
                  <a:lstStyle/>
                  <a:p>
                    <a:r>
                      <a:rPr lang="en-US"/>
                      <a:t>Obs109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8-41DA-4907-AC59-54765498032C}"/>
                </c:ext>
              </c:extLst>
            </c:dLbl>
            <c:dLbl>
              <c:idx val="109"/>
              <c:layout>
                <c:manualLayout>
                  <c:x val="-0.10568320209973753"/>
                  <c:y val="1.7647058823529339E-2"/>
                </c:manualLayout>
              </c:layout>
              <c:tx>
                <c:rich>
                  <a:bodyPr/>
                  <a:lstStyle/>
                  <a:p>
                    <a:r>
                      <a:rPr lang="en-US"/>
                      <a:t>Obs110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9-41DA-4907-AC59-54765498032C}"/>
                </c:ext>
              </c:extLst>
            </c:dLbl>
            <c:dLbl>
              <c:idx val="110"/>
              <c:layout>
                <c:manualLayout>
                  <c:x val="-1.6666666666666729E-2"/>
                  <c:y val="1.7647058823529269E-2"/>
                </c:manualLayout>
              </c:layout>
              <c:tx>
                <c:rich>
                  <a:bodyPr/>
                  <a:lstStyle/>
                  <a:p>
                    <a:r>
                      <a:rPr lang="en-US"/>
                      <a:t>Obs111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A-41DA-4907-AC59-54765498032C}"/>
                </c:ext>
              </c:extLst>
            </c:dLbl>
            <c:dLbl>
              <c:idx val="111"/>
              <c:layout>
                <c:manualLayout>
                  <c:x val="-1.6666666666666729E-2"/>
                  <c:y val="-3.1372549019607843E-2"/>
                </c:manualLayout>
              </c:layout>
              <c:tx>
                <c:rich>
                  <a:bodyPr/>
                  <a:lstStyle/>
                  <a:p>
                    <a:r>
                      <a:rPr lang="en-US"/>
                      <a:t>Obs112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B-41DA-4907-AC59-54765498032C}"/>
                </c:ext>
              </c:extLst>
            </c:dLbl>
            <c:dLbl>
              <c:idx val="112"/>
              <c:layout>
                <c:manualLayout>
                  <c:x val="-1.6666666666666729E-2"/>
                  <c:y val="1.7647058823529269E-2"/>
                </c:manualLayout>
              </c:layout>
              <c:tx>
                <c:rich>
                  <a:bodyPr/>
                  <a:lstStyle/>
                  <a:p>
                    <a:r>
                      <a:rPr lang="en-US"/>
                      <a:t>Obs113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C-41DA-4907-AC59-54765498032C}"/>
                </c:ext>
              </c:extLst>
            </c:dLbl>
            <c:dLbl>
              <c:idx val="113"/>
              <c:layout>
                <c:manualLayout>
                  <c:x val="-1.6666666666666729E-2"/>
                  <c:y val="-3.1372549019607843E-2"/>
                </c:manualLayout>
              </c:layout>
              <c:tx>
                <c:rich>
                  <a:bodyPr/>
                  <a:lstStyle/>
                  <a:p>
                    <a:r>
                      <a:rPr lang="en-US"/>
                      <a:t>Obs114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D-41DA-4907-AC59-54765498032C}"/>
                </c:ext>
              </c:extLst>
            </c:dLbl>
            <c:dLbl>
              <c:idx val="114"/>
              <c:layout>
                <c:manualLayout>
                  <c:x val="-0.10568320209973757"/>
                  <c:y val="1.7647058823529412E-2"/>
                </c:manualLayout>
              </c:layout>
              <c:tx>
                <c:rich>
                  <a:bodyPr/>
                  <a:lstStyle/>
                  <a:p>
                    <a:r>
                      <a:rPr lang="en-US"/>
                      <a:t>Obs115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E-41DA-4907-AC59-54765498032C}"/>
                </c:ext>
              </c:extLst>
            </c:dLbl>
            <c:dLbl>
              <c:idx val="115"/>
              <c:layout>
                <c:manualLayout>
                  <c:x val="-1.6666666666666666E-2"/>
                  <c:y val="1.7647058823529339E-2"/>
                </c:manualLayout>
              </c:layout>
              <c:tx>
                <c:rich>
                  <a:bodyPr/>
                  <a:lstStyle/>
                  <a:p>
                    <a:r>
                      <a:rPr lang="en-US"/>
                      <a:t>Obs116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7F-41DA-4907-AC59-54765498032C}"/>
                </c:ext>
              </c:extLst>
            </c:dLbl>
            <c:dLbl>
              <c:idx val="116"/>
              <c:layout>
                <c:manualLayout>
                  <c:x val="-0.10568320209973757"/>
                  <c:y val="1.7647058823529412E-2"/>
                </c:manualLayout>
              </c:layout>
              <c:tx>
                <c:rich>
                  <a:bodyPr/>
                  <a:lstStyle/>
                  <a:p>
                    <a:r>
                      <a:rPr lang="en-US"/>
                      <a:t>Obs117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0-41DA-4907-AC59-54765498032C}"/>
                </c:ext>
              </c:extLst>
            </c:dLbl>
            <c:dLbl>
              <c:idx val="117"/>
              <c:layout>
                <c:manualLayout>
                  <c:x val="-0.10568320209973753"/>
                  <c:y val="1.7647058823529339E-2"/>
                </c:manualLayout>
              </c:layout>
              <c:tx>
                <c:rich>
                  <a:bodyPr/>
                  <a:lstStyle/>
                  <a:p>
                    <a:r>
                      <a:rPr lang="en-US"/>
                      <a:t>Obs118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1-41DA-4907-AC59-54765498032C}"/>
                </c:ext>
              </c:extLst>
            </c:dLbl>
            <c:dLbl>
              <c:idx val="118"/>
              <c:layout>
                <c:manualLayout>
                  <c:x val="-0.10568320209973757"/>
                  <c:y val="1.7647058823529339E-2"/>
                </c:manualLayout>
              </c:layout>
              <c:tx>
                <c:rich>
                  <a:bodyPr/>
                  <a:lstStyle/>
                  <a:p>
                    <a:r>
                      <a:rPr lang="en-US"/>
                      <a:t>Obs119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2-41DA-4907-AC59-54765498032C}"/>
                </c:ext>
              </c:extLst>
            </c:dLbl>
            <c:dLbl>
              <c:idx val="119"/>
              <c:layout>
                <c:manualLayout>
                  <c:x val="-0.10568320209973753"/>
                  <c:y val="1.7647058823529269E-2"/>
                </c:manualLayout>
              </c:layout>
              <c:tx>
                <c:rich>
                  <a:bodyPr/>
                  <a:lstStyle/>
                  <a:p>
                    <a:r>
                      <a:rPr lang="en-US"/>
                      <a:t>Obs120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3-41DA-4907-AC59-54765498032C}"/>
                </c:ext>
              </c:extLst>
            </c:dLbl>
            <c:dLbl>
              <c:idx val="120"/>
              <c:layout>
                <c:manualLayout>
                  <c:x val="-1.6666666666666666E-2"/>
                  <c:y val="1.7647058823529412E-2"/>
                </c:manualLayout>
              </c:layout>
              <c:tx>
                <c:rich>
                  <a:bodyPr/>
                  <a:lstStyle/>
                  <a:p>
                    <a:r>
                      <a:rPr lang="en-US"/>
                      <a:t>Obs121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4-41DA-4907-AC59-54765498032C}"/>
                </c:ext>
              </c:extLst>
            </c:dLbl>
            <c:dLbl>
              <c:idx val="121"/>
              <c:layout>
                <c:manualLayout>
                  <c:x val="-1.6666666666666666E-2"/>
                  <c:y val="-3.1372549019607912E-2"/>
                </c:manualLayout>
              </c:layout>
              <c:tx>
                <c:rich>
                  <a:bodyPr/>
                  <a:lstStyle/>
                  <a:p>
                    <a:r>
                      <a:rPr lang="en-US"/>
                      <a:t>Obs122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5-41DA-4907-AC59-54765498032C}"/>
                </c:ext>
              </c:extLst>
            </c:dLbl>
            <c:dLbl>
              <c:idx val="122"/>
              <c:layout>
                <c:manualLayout>
                  <c:x val="-1.6666666666666666E-2"/>
                  <c:y val="-3.1372549019607843E-2"/>
                </c:manualLayout>
              </c:layout>
              <c:tx>
                <c:rich>
                  <a:bodyPr/>
                  <a:lstStyle/>
                  <a:p>
                    <a:r>
                      <a:rPr lang="en-US"/>
                      <a:t>Obs123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6-41DA-4907-AC59-54765498032C}"/>
                </c:ext>
              </c:extLst>
            </c:dLbl>
            <c:dLbl>
              <c:idx val="123"/>
              <c:layout>
                <c:manualLayout>
                  <c:x val="-0.10568320209973753"/>
                  <c:y val="-3.1372549019607912E-2"/>
                </c:manualLayout>
              </c:layout>
              <c:tx>
                <c:rich>
                  <a:bodyPr/>
                  <a:lstStyle/>
                  <a:p>
                    <a:r>
                      <a:rPr lang="en-US"/>
                      <a:t>Obs124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7-41DA-4907-AC59-54765498032C}"/>
                </c:ext>
              </c:extLst>
            </c:dLbl>
            <c:dLbl>
              <c:idx val="124"/>
              <c:layout>
                <c:manualLayout>
                  <c:x val="-0.10568320209973757"/>
                  <c:y val="1.7647058823529412E-2"/>
                </c:manualLayout>
              </c:layout>
              <c:tx>
                <c:rich>
                  <a:bodyPr/>
                  <a:lstStyle/>
                  <a:p>
                    <a:r>
                      <a:rPr lang="en-US"/>
                      <a:t>Obs125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8-41DA-4907-AC59-54765498032C}"/>
                </c:ext>
              </c:extLst>
            </c:dLbl>
            <c:dLbl>
              <c:idx val="125"/>
              <c:layout>
                <c:manualLayout>
                  <c:x val="-0.10568320209973757"/>
                  <c:y val="1.7647058823529412E-2"/>
                </c:manualLayout>
              </c:layout>
              <c:tx>
                <c:rich>
                  <a:bodyPr/>
                  <a:lstStyle/>
                  <a:p>
                    <a:r>
                      <a:rPr lang="en-US"/>
                      <a:t>Obs126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9-41DA-4907-AC59-54765498032C}"/>
                </c:ext>
              </c:extLst>
            </c:dLbl>
            <c:dLbl>
              <c:idx val="126"/>
              <c:layout>
                <c:manualLayout>
                  <c:x val="-1.6666666666666729E-2"/>
                  <c:y val="1.7647058823529269E-2"/>
                </c:manualLayout>
              </c:layout>
              <c:tx>
                <c:rich>
                  <a:bodyPr/>
                  <a:lstStyle/>
                  <a:p>
                    <a:r>
                      <a:rPr lang="en-US"/>
                      <a:t>Obs127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A-41DA-4907-AC59-54765498032C}"/>
                </c:ext>
              </c:extLst>
            </c:dLbl>
            <c:dLbl>
              <c:idx val="127"/>
              <c:layout>
                <c:manualLayout>
                  <c:x val="-1.6666666666666666E-2"/>
                  <c:y val="1.7647058823529339E-2"/>
                </c:manualLayout>
              </c:layout>
              <c:tx>
                <c:rich>
                  <a:bodyPr/>
                  <a:lstStyle/>
                  <a:p>
                    <a:r>
                      <a:rPr lang="en-US"/>
                      <a:t>Obs128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B-41DA-4907-AC59-54765498032C}"/>
                </c:ext>
              </c:extLst>
            </c:dLbl>
            <c:dLbl>
              <c:idx val="128"/>
              <c:layout>
                <c:manualLayout>
                  <c:x val="-0.10568320209973751"/>
                  <c:y val="-3.1372549019607843E-2"/>
                </c:manualLayout>
              </c:layout>
              <c:tx>
                <c:rich>
                  <a:bodyPr/>
                  <a:lstStyle/>
                  <a:p>
                    <a:r>
                      <a:rPr lang="en-US"/>
                      <a:t>Obs129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C-41DA-4907-AC59-54765498032C}"/>
                </c:ext>
              </c:extLst>
            </c:dLbl>
            <c:dLbl>
              <c:idx val="129"/>
              <c:layout>
                <c:manualLayout>
                  <c:x val="-1.6666666666666729E-2"/>
                  <c:y val="-3.1372549019607773E-2"/>
                </c:manualLayout>
              </c:layout>
              <c:tx>
                <c:rich>
                  <a:bodyPr/>
                  <a:lstStyle/>
                  <a:p>
                    <a:r>
                      <a:rPr lang="en-US"/>
                      <a:t>Obs130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D-41DA-4907-AC59-54765498032C}"/>
                </c:ext>
              </c:extLst>
            </c:dLbl>
            <c:dLbl>
              <c:idx val="130"/>
              <c:layout>
                <c:manualLayout>
                  <c:x val="-0.10568320209973753"/>
                  <c:y val="1.7647058823529339E-2"/>
                </c:manualLayout>
              </c:layout>
              <c:tx>
                <c:rich>
                  <a:bodyPr/>
                  <a:lstStyle/>
                  <a:p>
                    <a:r>
                      <a:rPr lang="en-US"/>
                      <a:t>Obs131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E-41DA-4907-AC59-54765498032C}"/>
                </c:ext>
              </c:extLst>
            </c:dLbl>
            <c:dLbl>
              <c:idx val="131"/>
              <c:layout>
                <c:manualLayout>
                  <c:x val="-1.6666666666666666E-2"/>
                  <c:y val="1.7647058823529412E-2"/>
                </c:manualLayout>
              </c:layout>
              <c:tx>
                <c:rich>
                  <a:bodyPr/>
                  <a:lstStyle/>
                  <a:p>
                    <a:r>
                      <a:rPr lang="en-US"/>
                      <a:t>Obs132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8F-41DA-4907-AC59-54765498032C}"/>
                </c:ext>
              </c:extLst>
            </c:dLbl>
            <c:dLbl>
              <c:idx val="132"/>
              <c:layout>
                <c:manualLayout>
                  <c:x val="-0.10568320209973753"/>
                  <c:y val="1.7647058823529412E-2"/>
                </c:manualLayout>
              </c:layout>
              <c:tx>
                <c:rich>
                  <a:bodyPr/>
                  <a:lstStyle/>
                  <a:p>
                    <a:r>
                      <a:rPr lang="en-US"/>
                      <a:t>Obs133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0-41DA-4907-AC59-54765498032C}"/>
                </c:ext>
              </c:extLst>
            </c:dLbl>
            <c:dLbl>
              <c:idx val="133"/>
              <c:layout>
                <c:manualLayout>
                  <c:x val="-1.6666666666666729E-2"/>
                  <c:y val="-3.1372549019607843E-2"/>
                </c:manualLayout>
              </c:layout>
              <c:tx>
                <c:rich>
                  <a:bodyPr/>
                  <a:lstStyle/>
                  <a:p>
                    <a:r>
                      <a:rPr lang="en-US"/>
                      <a:t>Obs134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1-41DA-4907-AC59-54765498032C}"/>
                </c:ext>
              </c:extLst>
            </c:dLbl>
            <c:dLbl>
              <c:idx val="134"/>
              <c:layout>
                <c:manualLayout>
                  <c:x val="-1.6666666666666729E-2"/>
                  <c:y val="1.7647058823529339E-2"/>
                </c:manualLayout>
              </c:layout>
              <c:tx>
                <c:rich>
                  <a:bodyPr/>
                  <a:lstStyle/>
                  <a:p>
                    <a:r>
                      <a:rPr lang="en-US"/>
                      <a:t>Obs135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2-41DA-4907-AC59-54765498032C}"/>
                </c:ext>
              </c:extLst>
            </c:dLbl>
            <c:dLbl>
              <c:idx val="135"/>
              <c:layout>
                <c:manualLayout>
                  <c:x val="-1.6666666666666729E-2"/>
                  <c:y val="-3.1372549019607843E-2"/>
                </c:manualLayout>
              </c:layout>
              <c:tx>
                <c:rich>
                  <a:bodyPr/>
                  <a:lstStyle/>
                  <a:p>
                    <a:r>
                      <a:rPr lang="en-US"/>
                      <a:t>Obs136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3-41DA-4907-AC59-54765498032C}"/>
                </c:ext>
              </c:extLst>
            </c:dLbl>
            <c:dLbl>
              <c:idx val="136"/>
              <c:layout>
                <c:manualLayout>
                  <c:x val="-1.6666666666666729E-2"/>
                  <c:y val="-3.1372549019607912E-2"/>
                </c:manualLayout>
              </c:layout>
              <c:tx>
                <c:rich>
                  <a:bodyPr/>
                  <a:lstStyle/>
                  <a:p>
                    <a:r>
                      <a:rPr lang="en-US"/>
                      <a:t>Obs137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4-41DA-4907-AC59-54765498032C}"/>
                </c:ext>
              </c:extLst>
            </c:dLbl>
            <c:dLbl>
              <c:idx val="137"/>
              <c:layout>
                <c:manualLayout>
                  <c:x val="-0.10568320209973753"/>
                  <c:y val="1.7647058823529339E-2"/>
                </c:manualLayout>
              </c:layout>
              <c:tx>
                <c:rich>
                  <a:bodyPr/>
                  <a:lstStyle/>
                  <a:p>
                    <a:r>
                      <a:rPr lang="en-US"/>
                      <a:t>Obs138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5-41DA-4907-AC59-54765498032C}"/>
                </c:ext>
              </c:extLst>
            </c:dLbl>
            <c:dLbl>
              <c:idx val="138"/>
              <c:layout>
                <c:manualLayout>
                  <c:x val="-1.6666666666666729E-2"/>
                  <c:y val="-3.1372549019607843E-2"/>
                </c:manualLayout>
              </c:layout>
              <c:tx>
                <c:rich>
                  <a:bodyPr/>
                  <a:lstStyle/>
                  <a:p>
                    <a:r>
                      <a:rPr lang="en-US"/>
                      <a:t>Obs139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6-41DA-4907-AC59-54765498032C}"/>
                </c:ext>
              </c:extLst>
            </c:dLbl>
            <c:dLbl>
              <c:idx val="139"/>
              <c:layout>
                <c:manualLayout>
                  <c:x val="-1.6666666666666666E-2"/>
                  <c:y val="1.7647058823529412E-2"/>
                </c:manualLayout>
              </c:layout>
              <c:tx>
                <c:rich>
                  <a:bodyPr/>
                  <a:lstStyle/>
                  <a:p>
                    <a:r>
                      <a:rPr lang="en-US"/>
                      <a:t>Obs140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7-41DA-4907-AC59-54765498032C}"/>
                </c:ext>
              </c:extLst>
            </c:dLbl>
            <c:dLbl>
              <c:idx val="140"/>
              <c:layout>
                <c:manualLayout>
                  <c:x val="-1.6666666666666729E-2"/>
                  <c:y val="1.7647058823529484E-2"/>
                </c:manualLayout>
              </c:layout>
              <c:tx>
                <c:rich>
                  <a:bodyPr/>
                  <a:lstStyle/>
                  <a:p>
                    <a:r>
                      <a:rPr lang="en-US"/>
                      <a:t>Obs141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8-41DA-4907-AC59-54765498032C}"/>
                </c:ext>
              </c:extLst>
            </c:dLbl>
            <c:dLbl>
              <c:idx val="141"/>
              <c:layout>
                <c:manualLayout>
                  <c:x val="-0.10568320209973753"/>
                  <c:y val="-3.1372549019607843E-2"/>
                </c:manualLayout>
              </c:layout>
              <c:tx>
                <c:rich>
                  <a:bodyPr/>
                  <a:lstStyle/>
                  <a:p>
                    <a:r>
                      <a:rPr lang="en-US"/>
                      <a:t>Obs142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9-41DA-4907-AC59-54765498032C}"/>
                </c:ext>
              </c:extLst>
            </c:dLbl>
            <c:dLbl>
              <c:idx val="142"/>
              <c:layout>
                <c:manualLayout>
                  <c:x val="-0.10568320209973757"/>
                  <c:y val="1.7647058823529412E-2"/>
                </c:manualLayout>
              </c:layout>
              <c:tx>
                <c:rich>
                  <a:bodyPr/>
                  <a:lstStyle/>
                  <a:p>
                    <a:r>
                      <a:rPr lang="en-US"/>
                      <a:t>Obs143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A-41DA-4907-AC59-54765498032C}"/>
                </c:ext>
              </c:extLst>
            </c:dLbl>
            <c:dLbl>
              <c:idx val="143"/>
              <c:layout>
                <c:manualLayout>
                  <c:x val="-0.10568320209973753"/>
                  <c:y val="-3.1372549019607843E-2"/>
                </c:manualLayout>
              </c:layout>
              <c:tx>
                <c:rich>
                  <a:bodyPr/>
                  <a:lstStyle/>
                  <a:p>
                    <a:r>
                      <a:rPr lang="en-US"/>
                      <a:t>Obs144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B-41DA-4907-AC59-54765498032C}"/>
                </c:ext>
              </c:extLst>
            </c:dLbl>
            <c:dLbl>
              <c:idx val="144"/>
              <c:layout>
                <c:manualLayout>
                  <c:x val="-1.6666666666666729E-2"/>
                  <c:y val="-3.1372549019607843E-2"/>
                </c:manualLayout>
              </c:layout>
              <c:tx>
                <c:rich>
                  <a:bodyPr/>
                  <a:lstStyle/>
                  <a:p>
                    <a:r>
                      <a:rPr lang="en-US"/>
                      <a:t>Obs145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C-41DA-4907-AC59-54765498032C}"/>
                </c:ext>
              </c:extLst>
            </c:dLbl>
            <c:dLbl>
              <c:idx val="145"/>
              <c:layout>
                <c:manualLayout>
                  <c:x val="-1.6666666666666666E-2"/>
                  <c:y val="1.7647058823529269E-2"/>
                </c:manualLayout>
              </c:layout>
              <c:tx>
                <c:rich>
                  <a:bodyPr/>
                  <a:lstStyle/>
                  <a:p>
                    <a:r>
                      <a:rPr lang="en-US"/>
                      <a:t>Obs146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D-41DA-4907-AC59-54765498032C}"/>
                </c:ext>
              </c:extLst>
            </c:dLbl>
            <c:dLbl>
              <c:idx val="146"/>
              <c:layout>
                <c:manualLayout>
                  <c:x val="-1.6666666666666666E-2"/>
                  <c:y val="1.7647058823529339E-2"/>
                </c:manualLayout>
              </c:layout>
              <c:tx>
                <c:rich>
                  <a:bodyPr/>
                  <a:lstStyle/>
                  <a:p>
                    <a:r>
                      <a:rPr lang="en-US"/>
                      <a:t>Obs147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E-41DA-4907-AC59-54765498032C}"/>
                </c:ext>
              </c:extLst>
            </c:dLbl>
            <c:dLbl>
              <c:idx val="147"/>
              <c:layout>
                <c:manualLayout>
                  <c:x val="-1.6666666666666666E-2"/>
                  <c:y val="1.7647058823529339E-2"/>
                </c:manualLayout>
              </c:layout>
              <c:tx>
                <c:rich>
                  <a:bodyPr/>
                  <a:lstStyle/>
                  <a:p>
                    <a:r>
                      <a:rPr lang="en-US"/>
                      <a:t>Obs148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9F-41DA-4907-AC59-54765498032C}"/>
                </c:ext>
              </c:extLst>
            </c:dLbl>
            <c:dLbl>
              <c:idx val="148"/>
              <c:layout>
                <c:manualLayout>
                  <c:x val="-1.6666666666666666E-2"/>
                  <c:y val="-3.1372549019607843E-2"/>
                </c:manualLayout>
              </c:layout>
              <c:tx>
                <c:rich>
                  <a:bodyPr/>
                  <a:lstStyle/>
                  <a:p>
                    <a:r>
                      <a:rPr lang="en-US"/>
                      <a:t>Obs149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0-41DA-4907-AC59-54765498032C}"/>
                </c:ext>
              </c:extLst>
            </c:dLbl>
            <c:dLbl>
              <c:idx val="149"/>
              <c:layout>
                <c:manualLayout>
                  <c:x val="-0.10568320209973753"/>
                  <c:y val="1.7647058823529412E-2"/>
                </c:manualLayout>
              </c:layout>
              <c:tx>
                <c:rich>
                  <a:bodyPr/>
                  <a:lstStyle/>
                  <a:p>
                    <a:r>
                      <a:rPr lang="en-US"/>
                      <a:t>Obs150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1-41DA-4907-AC59-54765498032C}"/>
                </c:ext>
              </c:extLst>
            </c:dLbl>
            <c:dLbl>
              <c:idx val="150"/>
              <c:layout>
                <c:manualLayout>
                  <c:x val="-0.1056832020997375"/>
                  <c:y val="1.7647058823529484E-2"/>
                </c:manualLayout>
              </c:layout>
              <c:tx>
                <c:rich>
                  <a:bodyPr/>
                  <a:lstStyle/>
                  <a:p>
                    <a:r>
                      <a:rPr lang="en-US"/>
                      <a:t>Obs152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2-41DA-4907-AC59-54765498032C}"/>
                </c:ext>
              </c:extLst>
            </c:dLbl>
            <c:dLbl>
              <c:idx val="151"/>
              <c:layout>
                <c:manualLayout>
                  <c:x val="-0.10568320209973753"/>
                  <c:y val="-3.1372549019607877E-2"/>
                </c:manualLayout>
              </c:layout>
              <c:tx>
                <c:rich>
                  <a:bodyPr/>
                  <a:lstStyle/>
                  <a:p>
                    <a:r>
                      <a:rPr lang="en-US"/>
                      <a:t>Obs153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3-41DA-4907-AC59-54765498032C}"/>
                </c:ext>
              </c:extLst>
            </c:dLbl>
            <c:dLbl>
              <c:idx val="152"/>
              <c:layout>
                <c:manualLayout>
                  <c:x val="-0.10568320209973753"/>
                  <c:y val="1.7647058823529339E-2"/>
                </c:manualLayout>
              </c:layout>
              <c:tx>
                <c:rich>
                  <a:bodyPr/>
                  <a:lstStyle/>
                  <a:p>
                    <a:r>
                      <a:rPr lang="en-US"/>
                      <a:t>Obs154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4-41DA-4907-AC59-54765498032C}"/>
                </c:ext>
              </c:extLst>
            </c:dLbl>
            <c:dLbl>
              <c:idx val="153"/>
              <c:layout>
                <c:manualLayout>
                  <c:x val="-0.10568320209973753"/>
                  <c:y val="1.7647058823529339E-2"/>
                </c:manualLayout>
              </c:layout>
              <c:tx>
                <c:rich>
                  <a:bodyPr/>
                  <a:lstStyle/>
                  <a:p>
                    <a:r>
                      <a:rPr lang="en-US"/>
                      <a:t>Obs155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5-41DA-4907-AC59-54765498032C}"/>
                </c:ext>
              </c:extLst>
            </c:dLbl>
            <c:dLbl>
              <c:idx val="154"/>
              <c:layout>
                <c:manualLayout>
                  <c:x val="-0.10568320209973757"/>
                  <c:y val="1.7647058823529412E-2"/>
                </c:manualLayout>
              </c:layout>
              <c:tx>
                <c:rich>
                  <a:bodyPr/>
                  <a:lstStyle/>
                  <a:p>
                    <a:r>
                      <a:rPr lang="en-US"/>
                      <a:t>Obs156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6-41DA-4907-AC59-54765498032C}"/>
                </c:ext>
              </c:extLst>
            </c:dLbl>
            <c:dLbl>
              <c:idx val="155"/>
              <c:layout>
                <c:manualLayout>
                  <c:x val="-1.6666666666666729E-2"/>
                  <c:y val="1.7647058823529339E-2"/>
                </c:manualLayout>
              </c:layout>
              <c:tx>
                <c:rich>
                  <a:bodyPr/>
                  <a:lstStyle/>
                  <a:p>
                    <a:r>
                      <a:rPr lang="en-US"/>
                      <a:t>Obs157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7-41DA-4907-AC59-54765498032C}"/>
                </c:ext>
              </c:extLst>
            </c:dLbl>
            <c:dLbl>
              <c:idx val="156"/>
              <c:layout>
                <c:manualLayout>
                  <c:x val="-0.10568320209973757"/>
                  <c:y val="1.7647058823529339E-2"/>
                </c:manualLayout>
              </c:layout>
              <c:tx>
                <c:rich>
                  <a:bodyPr/>
                  <a:lstStyle/>
                  <a:p>
                    <a:r>
                      <a:rPr lang="en-US"/>
                      <a:t>Obs158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8-41DA-4907-AC59-54765498032C}"/>
                </c:ext>
              </c:extLst>
            </c:dLbl>
            <c:dLbl>
              <c:idx val="157"/>
              <c:layout>
                <c:manualLayout>
                  <c:x val="-1.6666666666666666E-2"/>
                  <c:y val="-3.1372549019607843E-2"/>
                </c:manualLayout>
              </c:layout>
              <c:tx>
                <c:rich>
                  <a:bodyPr/>
                  <a:lstStyle/>
                  <a:p>
                    <a:r>
                      <a:rPr lang="en-US"/>
                      <a:t>Obs159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9-41DA-4907-AC59-54765498032C}"/>
                </c:ext>
              </c:extLst>
            </c:dLbl>
            <c:dLbl>
              <c:idx val="158"/>
              <c:layout>
                <c:manualLayout>
                  <c:x val="-0.10568320209973757"/>
                  <c:y val="1.7647058823529412E-2"/>
                </c:manualLayout>
              </c:layout>
              <c:tx>
                <c:rich>
                  <a:bodyPr/>
                  <a:lstStyle/>
                  <a:p>
                    <a:r>
                      <a:rPr lang="en-US"/>
                      <a:t>Obs160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A-41DA-4907-AC59-54765498032C}"/>
                </c:ext>
              </c:extLst>
            </c:dLbl>
            <c:dLbl>
              <c:idx val="159"/>
              <c:layout>
                <c:manualLayout>
                  <c:x val="-0.10568320209973757"/>
                  <c:y val="-3.1372549019607843E-2"/>
                </c:manualLayout>
              </c:layout>
              <c:tx>
                <c:rich>
                  <a:bodyPr/>
                  <a:lstStyle/>
                  <a:p>
                    <a:r>
                      <a:rPr lang="en-US"/>
                      <a:t>Obs161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B-41DA-4907-AC59-54765498032C}"/>
                </c:ext>
              </c:extLst>
            </c:dLbl>
            <c:dLbl>
              <c:idx val="160"/>
              <c:layout>
                <c:manualLayout>
                  <c:x val="-1.6666666666666666E-2"/>
                  <c:y val="-3.1372549019607843E-2"/>
                </c:manualLayout>
              </c:layout>
              <c:tx>
                <c:rich>
                  <a:bodyPr/>
                  <a:lstStyle/>
                  <a:p>
                    <a:r>
                      <a:rPr lang="en-US"/>
                      <a:t>Obs162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C-41DA-4907-AC59-54765498032C}"/>
                </c:ext>
              </c:extLst>
            </c:dLbl>
            <c:dLbl>
              <c:idx val="161"/>
              <c:layout>
                <c:manualLayout>
                  <c:x val="-1.6666666666666666E-2"/>
                  <c:y val="1.7647058823529412E-2"/>
                </c:manualLayout>
              </c:layout>
              <c:tx>
                <c:rich>
                  <a:bodyPr/>
                  <a:lstStyle/>
                  <a:p>
                    <a:r>
                      <a:rPr lang="en-US"/>
                      <a:t>Obs163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D-41DA-4907-AC59-54765498032C}"/>
                </c:ext>
              </c:extLst>
            </c:dLbl>
            <c:dLbl>
              <c:idx val="162"/>
              <c:layout>
                <c:manualLayout>
                  <c:x val="-1.6666666666666666E-2"/>
                  <c:y val="-3.1372549019607912E-2"/>
                </c:manualLayout>
              </c:layout>
              <c:tx>
                <c:rich>
                  <a:bodyPr/>
                  <a:lstStyle/>
                  <a:p>
                    <a:r>
                      <a:rPr lang="en-US"/>
                      <a:t>Obs164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E-41DA-4907-AC59-54765498032C}"/>
                </c:ext>
              </c:extLst>
            </c:dLbl>
            <c:dLbl>
              <c:idx val="163"/>
              <c:layout>
                <c:manualLayout>
                  <c:x val="-0.10568320209973753"/>
                  <c:y val="-3.1372549019607843E-2"/>
                </c:manualLayout>
              </c:layout>
              <c:tx>
                <c:rich>
                  <a:bodyPr/>
                  <a:lstStyle/>
                  <a:p>
                    <a:r>
                      <a:rPr lang="en-US"/>
                      <a:t>Obs165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AF-41DA-4907-AC59-54765498032C}"/>
                </c:ext>
              </c:extLst>
            </c:dLbl>
            <c:dLbl>
              <c:idx val="164"/>
              <c:layout>
                <c:manualLayout>
                  <c:x val="-0.10568320209973753"/>
                  <c:y val="-3.1372549019607843E-2"/>
                </c:manualLayout>
              </c:layout>
              <c:tx>
                <c:rich>
                  <a:bodyPr/>
                  <a:lstStyle/>
                  <a:p>
                    <a:r>
                      <a:rPr lang="en-US"/>
                      <a:t>Obs166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0-41DA-4907-AC59-54765498032C}"/>
                </c:ext>
              </c:extLst>
            </c:dLbl>
            <c:dLbl>
              <c:idx val="165"/>
              <c:layout>
                <c:manualLayout>
                  <c:x val="-0.10568320209973753"/>
                  <c:y val="-3.1372549019607843E-2"/>
                </c:manualLayout>
              </c:layout>
              <c:tx>
                <c:rich>
                  <a:bodyPr/>
                  <a:lstStyle/>
                  <a:p>
                    <a:r>
                      <a:rPr lang="en-US"/>
                      <a:t>Obs167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1-41DA-4907-AC59-54765498032C}"/>
                </c:ext>
              </c:extLst>
            </c:dLbl>
            <c:dLbl>
              <c:idx val="166"/>
              <c:layout>
                <c:manualLayout>
                  <c:x val="-1.6666666666666666E-2"/>
                  <c:y val="-3.1372549019607843E-2"/>
                </c:manualLayout>
              </c:layout>
              <c:tx>
                <c:rich>
                  <a:bodyPr/>
                  <a:lstStyle/>
                  <a:p>
                    <a:r>
                      <a:rPr lang="en-US"/>
                      <a:t>Obs168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2-41DA-4907-AC59-54765498032C}"/>
                </c:ext>
              </c:extLst>
            </c:dLbl>
            <c:dLbl>
              <c:idx val="167"/>
              <c:layout>
                <c:manualLayout>
                  <c:x val="-1.6666666666666666E-2"/>
                  <c:y val="-3.1372549019607912E-2"/>
                </c:manualLayout>
              </c:layout>
              <c:tx>
                <c:rich>
                  <a:bodyPr/>
                  <a:lstStyle/>
                  <a:p>
                    <a:r>
                      <a:rPr lang="en-US"/>
                      <a:t>Obs169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3-41DA-4907-AC59-54765498032C}"/>
                </c:ext>
              </c:extLst>
            </c:dLbl>
            <c:dLbl>
              <c:idx val="168"/>
              <c:layout>
                <c:manualLayout>
                  <c:x val="-0.10568320209973753"/>
                  <c:y val="1.7647058823529339E-2"/>
                </c:manualLayout>
              </c:layout>
              <c:tx>
                <c:rich>
                  <a:bodyPr/>
                  <a:lstStyle/>
                  <a:p>
                    <a:r>
                      <a:rPr lang="en-US"/>
                      <a:t>Obs170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4-41DA-4907-AC59-54765498032C}"/>
                </c:ext>
              </c:extLst>
            </c:dLbl>
            <c:dLbl>
              <c:idx val="169"/>
              <c:layout>
                <c:manualLayout>
                  <c:x val="-1.6666666666666729E-2"/>
                  <c:y val="1.7647058823529339E-2"/>
                </c:manualLayout>
              </c:layout>
              <c:tx>
                <c:rich>
                  <a:bodyPr/>
                  <a:lstStyle/>
                  <a:p>
                    <a:r>
                      <a:rPr lang="en-US"/>
                      <a:t>Obs171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5-41DA-4907-AC59-54765498032C}"/>
                </c:ext>
              </c:extLst>
            </c:dLbl>
            <c:dLbl>
              <c:idx val="170"/>
              <c:layout>
                <c:manualLayout>
                  <c:x val="-0.10568320209973753"/>
                  <c:y val="1.7647058823529412E-2"/>
                </c:manualLayout>
              </c:layout>
              <c:tx>
                <c:rich>
                  <a:bodyPr/>
                  <a:lstStyle/>
                  <a:p>
                    <a:r>
                      <a:rPr lang="en-US"/>
                      <a:t>Obs172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6-41DA-4907-AC59-54765498032C}"/>
                </c:ext>
              </c:extLst>
            </c:dLbl>
            <c:dLbl>
              <c:idx val="171"/>
              <c:layout>
                <c:manualLayout>
                  <c:x val="-1.6666666666666666E-2"/>
                  <c:y val="-3.1372549019607843E-2"/>
                </c:manualLayout>
              </c:layout>
              <c:tx>
                <c:rich>
                  <a:bodyPr/>
                  <a:lstStyle/>
                  <a:p>
                    <a:r>
                      <a:rPr lang="en-US"/>
                      <a:t>Obs173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7-41DA-4907-AC59-54765498032C}"/>
                </c:ext>
              </c:extLst>
            </c:dLbl>
            <c:dLbl>
              <c:idx val="172"/>
              <c:layout>
                <c:manualLayout>
                  <c:x val="-0.10568320209973757"/>
                  <c:y val="1.7647058823529269E-2"/>
                </c:manualLayout>
              </c:layout>
              <c:tx>
                <c:rich>
                  <a:bodyPr/>
                  <a:lstStyle/>
                  <a:p>
                    <a:r>
                      <a:rPr lang="en-US"/>
                      <a:t>Obs174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8-41DA-4907-AC59-54765498032C}"/>
                </c:ext>
              </c:extLst>
            </c:dLbl>
            <c:dLbl>
              <c:idx val="173"/>
              <c:layout>
                <c:manualLayout>
                  <c:x val="-0.10568320209973757"/>
                  <c:y val="-3.1372549019607843E-2"/>
                </c:manualLayout>
              </c:layout>
              <c:tx>
                <c:rich>
                  <a:bodyPr/>
                  <a:lstStyle/>
                  <a:p>
                    <a:r>
                      <a:rPr lang="en-US"/>
                      <a:t>Obs175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9-41DA-4907-AC59-54765498032C}"/>
                </c:ext>
              </c:extLst>
            </c:dLbl>
            <c:dLbl>
              <c:idx val="174"/>
              <c:layout>
                <c:manualLayout>
                  <c:x val="-0.10568320209973757"/>
                  <c:y val="1.7647058823529484E-2"/>
                </c:manualLayout>
              </c:layout>
              <c:tx>
                <c:rich>
                  <a:bodyPr/>
                  <a:lstStyle/>
                  <a:p>
                    <a:r>
                      <a:rPr lang="en-US"/>
                      <a:t>Obs176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A-41DA-4907-AC59-54765498032C}"/>
                </c:ext>
              </c:extLst>
            </c:dLbl>
            <c:dLbl>
              <c:idx val="175"/>
              <c:layout>
                <c:manualLayout>
                  <c:x val="-1.6666666666666729E-2"/>
                  <c:y val="-3.1372549019607912E-2"/>
                </c:manualLayout>
              </c:layout>
              <c:tx>
                <c:rich>
                  <a:bodyPr/>
                  <a:lstStyle/>
                  <a:p>
                    <a:r>
                      <a:rPr lang="en-US"/>
                      <a:t>Obs177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B-41DA-4907-AC59-54765498032C}"/>
                </c:ext>
              </c:extLst>
            </c:dLbl>
            <c:dLbl>
              <c:idx val="176"/>
              <c:layout>
                <c:manualLayout>
                  <c:x val="-0.10568320209973757"/>
                  <c:y val="-3.1372549019607843E-2"/>
                </c:manualLayout>
              </c:layout>
              <c:tx>
                <c:rich>
                  <a:bodyPr/>
                  <a:lstStyle/>
                  <a:p>
                    <a:r>
                      <a:rPr lang="en-US"/>
                      <a:t>Obs178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C-41DA-4907-AC59-54765498032C}"/>
                </c:ext>
              </c:extLst>
            </c:dLbl>
            <c:dLbl>
              <c:idx val="177"/>
              <c:layout>
                <c:manualLayout>
                  <c:x val="-0.10568320209973753"/>
                  <c:y val="1.7647058823529412E-2"/>
                </c:manualLayout>
              </c:layout>
              <c:tx>
                <c:rich>
                  <a:bodyPr/>
                  <a:lstStyle/>
                  <a:p>
                    <a:r>
                      <a:rPr lang="en-US"/>
                      <a:t>Obs179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D-41DA-4907-AC59-54765498032C}"/>
                </c:ext>
              </c:extLst>
            </c:dLbl>
            <c:dLbl>
              <c:idx val="178"/>
              <c:layout>
                <c:manualLayout>
                  <c:x val="-1.6666666666666729E-2"/>
                  <c:y val="1.7647058823529412E-2"/>
                </c:manualLayout>
              </c:layout>
              <c:tx>
                <c:rich>
                  <a:bodyPr/>
                  <a:lstStyle/>
                  <a:p>
                    <a:r>
                      <a:rPr lang="en-US"/>
                      <a:t>Obs180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E-41DA-4907-AC59-54765498032C}"/>
                </c:ext>
              </c:extLst>
            </c:dLbl>
            <c:dLbl>
              <c:idx val="179"/>
              <c:layout>
                <c:manualLayout>
                  <c:x val="-0.10568320209973753"/>
                  <c:y val="1.7647058823529339E-2"/>
                </c:manualLayout>
              </c:layout>
              <c:tx>
                <c:rich>
                  <a:bodyPr/>
                  <a:lstStyle/>
                  <a:p>
                    <a:r>
                      <a:rPr lang="en-US"/>
                      <a:t>Obs181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BF-41DA-4907-AC59-54765498032C}"/>
                </c:ext>
              </c:extLst>
            </c:dLbl>
            <c:dLbl>
              <c:idx val="180"/>
              <c:layout>
                <c:manualLayout>
                  <c:x val="-0.10568320209973753"/>
                  <c:y val="-3.1372549019607843E-2"/>
                </c:manualLayout>
              </c:layout>
              <c:tx>
                <c:rich>
                  <a:bodyPr/>
                  <a:lstStyle/>
                  <a:p>
                    <a:r>
                      <a:rPr lang="en-US"/>
                      <a:t>Obs182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0-41DA-4907-AC59-54765498032C}"/>
                </c:ext>
              </c:extLst>
            </c:dLbl>
            <c:dLbl>
              <c:idx val="181"/>
              <c:layout>
                <c:manualLayout>
                  <c:x val="-0.10568320209973757"/>
                  <c:y val="1.7647058823529269E-2"/>
                </c:manualLayout>
              </c:layout>
              <c:tx>
                <c:rich>
                  <a:bodyPr/>
                  <a:lstStyle/>
                  <a:p>
                    <a:r>
                      <a:rPr lang="en-US"/>
                      <a:t>Obs183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1-41DA-4907-AC59-54765498032C}"/>
                </c:ext>
              </c:extLst>
            </c:dLbl>
            <c:dLbl>
              <c:idx val="182"/>
              <c:layout>
                <c:manualLayout>
                  <c:x val="-0.10568320209973757"/>
                  <c:y val="-3.1372549019607843E-2"/>
                </c:manualLayout>
              </c:layout>
              <c:tx>
                <c:rich>
                  <a:bodyPr/>
                  <a:lstStyle/>
                  <a:p>
                    <a:r>
                      <a:rPr lang="en-US"/>
                      <a:t>Obs184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2-41DA-4907-AC59-54765498032C}"/>
                </c:ext>
              </c:extLst>
            </c:dLbl>
            <c:dLbl>
              <c:idx val="183"/>
              <c:layout>
                <c:manualLayout>
                  <c:x val="-0.10568320209973753"/>
                  <c:y val="1.7647058823529412E-2"/>
                </c:manualLayout>
              </c:layout>
              <c:tx>
                <c:rich>
                  <a:bodyPr/>
                  <a:lstStyle/>
                  <a:p>
                    <a:r>
                      <a:rPr lang="en-US"/>
                      <a:t>Obs185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3-41DA-4907-AC59-54765498032C}"/>
                </c:ext>
              </c:extLst>
            </c:dLbl>
            <c:dLbl>
              <c:idx val="184"/>
              <c:layout>
                <c:manualLayout>
                  <c:x val="-1.6666666666666729E-2"/>
                  <c:y val="-3.1372549019607843E-2"/>
                </c:manualLayout>
              </c:layout>
              <c:tx>
                <c:rich>
                  <a:bodyPr/>
                  <a:lstStyle/>
                  <a:p>
                    <a:r>
                      <a:rPr lang="en-US"/>
                      <a:t>Obs186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4-41DA-4907-AC59-54765498032C}"/>
                </c:ext>
              </c:extLst>
            </c:dLbl>
            <c:dLbl>
              <c:idx val="185"/>
              <c:layout>
                <c:manualLayout>
                  <c:x val="-1.6666666666666729E-2"/>
                  <c:y val="-3.1372549019607843E-2"/>
                </c:manualLayout>
              </c:layout>
              <c:tx>
                <c:rich>
                  <a:bodyPr/>
                  <a:lstStyle/>
                  <a:p>
                    <a:r>
                      <a:rPr lang="en-US"/>
                      <a:t>Obs187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5-41DA-4907-AC59-54765498032C}"/>
                </c:ext>
              </c:extLst>
            </c:dLbl>
            <c:dLbl>
              <c:idx val="186"/>
              <c:layout>
                <c:manualLayout>
                  <c:x val="-1.6666666666666666E-2"/>
                  <c:y val="1.7647058823529339E-2"/>
                </c:manualLayout>
              </c:layout>
              <c:tx>
                <c:rich>
                  <a:bodyPr/>
                  <a:lstStyle/>
                  <a:p>
                    <a:r>
                      <a:rPr lang="en-US"/>
                      <a:t>Obs188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6-41DA-4907-AC59-54765498032C}"/>
                </c:ext>
              </c:extLst>
            </c:dLbl>
            <c:dLbl>
              <c:idx val="187"/>
              <c:layout>
                <c:manualLayout>
                  <c:x val="-0.10568320209973753"/>
                  <c:y val="-3.1372549019607843E-2"/>
                </c:manualLayout>
              </c:layout>
              <c:tx>
                <c:rich>
                  <a:bodyPr/>
                  <a:lstStyle/>
                  <a:p>
                    <a:r>
                      <a:rPr lang="en-US"/>
                      <a:t>Obs189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7-41DA-4907-AC59-54765498032C}"/>
                </c:ext>
              </c:extLst>
            </c:dLbl>
            <c:dLbl>
              <c:idx val="188"/>
              <c:layout>
                <c:manualLayout>
                  <c:x val="-1.6666666666666729E-2"/>
                  <c:y val="-3.1372549019607843E-2"/>
                </c:manualLayout>
              </c:layout>
              <c:tx>
                <c:rich>
                  <a:bodyPr/>
                  <a:lstStyle/>
                  <a:p>
                    <a:r>
                      <a:rPr lang="en-US"/>
                      <a:t>Obs190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8-41DA-4907-AC59-54765498032C}"/>
                </c:ext>
              </c:extLst>
            </c:dLbl>
            <c:dLbl>
              <c:idx val="189"/>
              <c:layout>
                <c:manualLayout>
                  <c:x val="-0.10568320209973753"/>
                  <c:y val="1.7647058823529269E-2"/>
                </c:manualLayout>
              </c:layout>
              <c:tx>
                <c:rich>
                  <a:bodyPr/>
                  <a:lstStyle/>
                  <a:p>
                    <a:r>
                      <a:rPr lang="en-US"/>
                      <a:t>Obs191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9-41DA-4907-AC59-54765498032C}"/>
                </c:ext>
              </c:extLst>
            </c:dLbl>
            <c:dLbl>
              <c:idx val="190"/>
              <c:layout>
                <c:manualLayout>
                  <c:x val="-0.10568320209973753"/>
                  <c:y val="1.7647058823529339E-2"/>
                </c:manualLayout>
              </c:layout>
              <c:tx>
                <c:rich>
                  <a:bodyPr/>
                  <a:lstStyle/>
                  <a:p>
                    <a:r>
                      <a:rPr lang="en-US"/>
                      <a:t>Obs192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A-41DA-4907-AC59-54765498032C}"/>
                </c:ext>
              </c:extLst>
            </c:dLbl>
            <c:dLbl>
              <c:idx val="191"/>
              <c:layout>
                <c:manualLayout>
                  <c:x val="-0.10568320209973753"/>
                  <c:y val="-3.1372549019607843E-2"/>
                </c:manualLayout>
              </c:layout>
              <c:tx>
                <c:rich>
                  <a:bodyPr/>
                  <a:lstStyle/>
                  <a:p>
                    <a:r>
                      <a:rPr lang="en-US"/>
                      <a:t>Obs193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B-41DA-4907-AC59-54765498032C}"/>
                </c:ext>
              </c:extLst>
            </c:dLbl>
            <c:dLbl>
              <c:idx val="192"/>
              <c:layout>
                <c:manualLayout>
                  <c:x val="-0.10568320209973753"/>
                  <c:y val="-3.1372549019607912E-2"/>
                </c:manualLayout>
              </c:layout>
              <c:tx>
                <c:rich>
                  <a:bodyPr/>
                  <a:lstStyle/>
                  <a:p>
                    <a:r>
                      <a:rPr lang="en-US"/>
                      <a:t>Obs194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C-41DA-4907-AC59-54765498032C}"/>
                </c:ext>
              </c:extLst>
            </c:dLbl>
            <c:dLbl>
              <c:idx val="193"/>
              <c:layout>
                <c:manualLayout>
                  <c:x val="-1.6666666666666729E-2"/>
                  <c:y val="1.7647058823529412E-2"/>
                </c:manualLayout>
              </c:layout>
              <c:tx>
                <c:rich>
                  <a:bodyPr/>
                  <a:lstStyle/>
                  <a:p>
                    <a:r>
                      <a:rPr lang="en-US"/>
                      <a:t>Obs195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D-41DA-4907-AC59-54765498032C}"/>
                </c:ext>
              </c:extLst>
            </c:dLbl>
            <c:dLbl>
              <c:idx val="194"/>
              <c:layout>
                <c:manualLayout>
                  <c:x val="-0.10568320209973753"/>
                  <c:y val="1.7647058823529412E-2"/>
                </c:manualLayout>
              </c:layout>
              <c:tx>
                <c:rich>
                  <a:bodyPr/>
                  <a:lstStyle/>
                  <a:p>
                    <a:r>
                      <a:rPr lang="en-US"/>
                      <a:t>Obs196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E-41DA-4907-AC59-54765498032C}"/>
                </c:ext>
              </c:extLst>
            </c:dLbl>
            <c:dLbl>
              <c:idx val="195"/>
              <c:layout>
                <c:manualLayout>
                  <c:x val="-1.6666666666666666E-2"/>
                  <c:y val="1.7647058823529412E-2"/>
                </c:manualLayout>
              </c:layout>
              <c:tx>
                <c:rich>
                  <a:bodyPr/>
                  <a:lstStyle/>
                  <a:p>
                    <a:r>
                      <a:rPr lang="en-US"/>
                      <a:t>Obs197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CF-41DA-4907-AC59-54765498032C}"/>
                </c:ext>
              </c:extLst>
            </c:dLbl>
            <c:dLbl>
              <c:idx val="196"/>
              <c:layout>
                <c:manualLayout>
                  <c:x val="-1.6666666666666729E-2"/>
                  <c:y val="1.7647058823529269E-2"/>
                </c:manualLayout>
              </c:layout>
              <c:tx>
                <c:rich>
                  <a:bodyPr/>
                  <a:lstStyle/>
                  <a:p>
                    <a:r>
                      <a:rPr lang="en-US"/>
                      <a:t>Obs198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0-41DA-4907-AC59-54765498032C}"/>
                </c:ext>
              </c:extLst>
            </c:dLbl>
            <c:dLbl>
              <c:idx val="197"/>
              <c:layout>
                <c:manualLayout>
                  <c:x val="-1.6666666666666666E-2"/>
                  <c:y val="-3.1372549019607912E-2"/>
                </c:manualLayout>
              </c:layout>
              <c:tx>
                <c:rich>
                  <a:bodyPr/>
                  <a:lstStyle/>
                  <a:p>
                    <a:r>
                      <a:rPr lang="en-US"/>
                      <a:t>Obs199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1-41DA-4907-AC59-54765498032C}"/>
                </c:ext>
              </c:extLst>
            </c:dLbl>
            <c:dLbl>
              <c:idx val="198"/>
              <c:layout>
                <c:manualLayout>
                  <c:x val="-1.6666666666666666E-2"/>
                  <c:y val="-3.1372549019607843E-2"/>
                </c:manualLayout>
              </c:layout>
              <c:tx>
                <c:rich>
                  <a:bodyPr/>
                  <a:lstStyle/>
                  <a:p>
                    <a:r>
                      <a:rPr lang="en-US"/>
                      <a:t>Obs200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2-41DA-4907-AC59-54765498032C}"/>
                </c:ext>
              </c:extLst>
            </c:dLbl>
            <c:dLbl>
              <c:idx val="199"/>
              <c:layout>
                <c:manualLayout>
                  <c:x val="-0.10568320209973757"/>
                  <c:y val="-3.1372549019607912E-2"/>
                </c:manualLayout>
              </c:layout>
              <c:tx>
                <c:rich>
                  <a:bodyPr/>
                  <a:lstStyle/>
                  <a:p>
                    <a:r>
                      <a:rPr lang="en-US"/>
                      <a:t>Obs201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3-41DA-4907-AC59-54765498032C}"/>
                </c:ext>
              </c:extLst>
            </c:dLbl>
            <c:dLbl>
              <c:idx val="200"/>
              <c:layout>
                <c:manualLayout>
                  <c:x val="-0.10568320209973753"/>
                  <c:y val="1.7647058823529339E-2"/>
                </c:manualLayout>
              </c:layout>
              <c:tx>
                <c:rich>
                  <a:bodyPr/>
                  <a:lstStyle/>
                  <a:p>
                    <a:r>
                      <a:rPr lang="en-US"/>
                      <a:t>Obs202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4-41DA-4907-AC59-54765498032C}"/>
                </c:ext>
              </c:extLst>
            </c:dLbl>
            <c:dLbl>
              <c:idx val="201"/>
              <c:layout>
                <c:manualLayout>
                  <c:x val="-0.10568320209973757"/>
                  <c:y val="1.7647058823529269E-2"/>
                </c:manualLayout>
              </c:layout>
              <c:tx>
                <c:rich>
                  <a:bodyPr/>
                  <a:lstStyle/>
                  <a:p>
                    <a:r>
                      <a:rPr lang="en-US"/>
                      <a:t>Obs203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5-41DA-4907-AC59-54765498032C}"/>
                </c:ext>
              </c:extLst>
            </c:dLbl>
            <c:dLbl>
              <c:idx val="202"/>
              <c:layout>
                <c:manualLayout>
                  <c:x val="-0.10568320209973757"/>
                  <c:y val="-3.1372549019607843E-2"/>
                </c:manualLayout>
              </c:layout>
              <c:tx>
                <c:rich>
                  <a:bodyPr/>
                  <a:lstStyle/>
                  <a:p>
                    <a:r>
                      <a:rPr lang="en-US"/>
                      <a:t>Obs204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6-41DA-4907-AC59-54765498032C}"/>
                </c:ext>
              </c:extLst>
            </c:dLbl>
            <c:dLbl>
              <c:idx val="203"/>
              <c:layout>
                <c:manualLayout>
                  <c:x val="-1.6666666666666666E-2"/>
                  <c:y val="-3.1372549019607843E-2"/>
                </c:manualLayout>
              </c:layout>
              <c:tx>
                <c:rich>
                  <a:bodyPr/>
                  <a:lstStyle/>
                  <a:p>
                    <a:r>
                      <a:rPr lang="en-US"/>
                      <a:t>Obs205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7-41DA-4907-AC59-54765498032C}"/>
                </c:ext>
              </c:extLst>
            </c:dLbl>
            <c:dLbl>
              <c:idx val="204"/>
              <c:layout>
                <c:manualLayout>
                  <c:x val="-1.6666666666666666E-2"/>
                  <c:y val="-3.1372549019607843E-2"/>
                </c:manualLayout>
              </c:layout>
              <c:tx>
                <c:rich>
                  <a:bodyPr/>
                  <a:lstStyle/>
                  <a:p>
                    <a:r>
                      <a:rPr lang="en-US"/>
                      <a:t>Obs207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8-41DA-4907-AC59-54765498032C}"/>
                </c:ext>
              </c:extLst>
            </c:dLbl>
            <c:dLbl>
              <c:idx val="205"/>
              <c:layout>
                <c:manualLayout>
                  <c:x val="-0.10568320209973757"/>
                  <c:y val="-3.1372549019607843E-2"/>
                </c:manualLayout>
              </c:layout>
              <c:tx>
                <c:rich>
                  <a:bodyPr/>
                  <a:lstStyle/>
                  <a:p>
                    <a:r>
                      <a:rPr lang="en-US"/>
                      <a:t>Obs208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9-41DA-4907-AC59-54765498032C}"/>
                </c:ext>
              </c:extLst>
            </c:dLbl>
            <c:dLbl>
              <c:idx val="206"/>
              <c:layout>
                <c:manualLayout>
                  <c:x val="-0.10568320209973753"/>
                  <c:y val="1.7647058823529339E-2"/>
                </c:manualLayout>
              </c:layout>
              <c:tx>
                <c:rich>
                  <a:bodyPr/>
                  <a:lstStyle/>
                  <a:p>
                    <a:r>
                      <a:rPr lang="en-US"/>
                      <a:t>Obs209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A-41DA-4907-AC59-54765498032C}"/>
                </c:ext>
              </c:extLst>
            </c:dLbl>
            <c:dLbl>
              <c:idx val="207"/>
              <c:layout>
                <c:manualLayout>
                  <c:x val="-1.6666666666666729E-2"/>
                  <c:y val="-3.1372549019607843E-2"/>
                </c:manualLayout>
              </c:layout>
              <c:tx>
                <c:rich>
                  <a:bodyPr/>
                  <a:lstStyle/>
                  <a:p>
                    <a:r>
                      <a:rPr lang="en-US"/>
                      <a:t>Obs210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B-41DA-4907-AC59-54765498032C}"/>
                </c:ext>
              </c:extLst>
            </c:dLbl>
            <c:dLbl>
              <c:idx val="208"/>
              <c:layout>
                <c:manualLayout>
                  <c:x val="-0.10568320209973753"/>
                  <c:y val="1.7647058823529339E-2"/>
                </c:manualLayout>
              </c:layout>
              <c:tx>
                <c:rich>
                  <a:bodyPr/>
                  <a:lstStyle/>
                  <a:p>
                    <a:r>
                      <a:rPr lang="en-US"/>
                      <a:t>Obs211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C-41DA-4907-AC59-54765498032C}"/>
                </c:ext>
              </c:extLst>
            </c:dLbl>
            <c:dLbl>
              <c:idx val="209"/>
              <c:layout>
                <c:manualLayout>
                  <c:x val="-0.10568320209973753"/>
                  <c:y val="1.7647058823529339E-2"/>
                </c:manualLayout>
              </c:layout>
              <c:tx>
                <c:rich>
                  <a:bodyPr/>
                  <a:lstStyle/>
                  <a:p>
                    <a:r>
                      <a:rPr lang="en-US"/>
                      <a:t>Obs212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D-41DA-4907-AC59-54765498032C}"/>
                </c:ext>
              </c:extLst>
            </c:dLbl>
            <c:dLbl>
              <c:idx val="210"/>
              <c:layout>
                <c:manualLayout>
                  <c:x val="-0.10568320209973753"/>
                  <c:y val="1.7647058823529412E-2"/>
                </c:manualLayout>
              </c:layout>
              <c:tx>
                <c:rich>
                  <a:bodyPr/>
                  <a:lstStyle/>
                  <a:p>
                    <a:r>
                      <a:rPr lang="en-US"/>
                      <a:t>Obs213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E-41DA-4907-AC59-54765498032C}"/>
                </c:ext>
              </c:extLst>
            </c:dLbl>
            <c:dLbl>
              <c:idx val="211"/>
              <c:layout>
                <c:manualLayout>
                  <c:x val="-0.10568320209973757"/>
                  <c:y val="1.7647058823529339E-2"/>
                </c:manualLayout>
              </c:layout>
              <c:tx>
                <c:rich>
                  <a:bodyPr/>
                  <a:lstStyle/>
                  <a:p>
                    <a:r>
                      <a:rPr lang="en-US"/>
                      <a:t>Obs214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DF-41DA-4907-AC59-54765498032C}"/>
                </c:ext>
              </c:extLst>
            </c:dLbl>
            <c:dLbl>
              <c:idx val="212"/>
              <c:layout>
                <c:manualLayout>
                  <c:x val="-1.6666666666666666E-2"/>
                  <c:y val="-3.1372549019607843E-2"/>
                </c:manualLayout>
              </c:layout>
              <c:tx>
                <c:rich>
                  <a:bodyPr/>
                  <a:lstStyle/>
                  <a:p>
                    <a:r>
                      <a:rPr lang="en-US"/>
                      <a:t>Obs215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0-41DA-4907-AC59-54765498032C}"/>
                </c:ext>
              </c:extLst>
            </c:dLbl>
            <c:dLbl>
              <c:idx val="213"/>
              <c:layout>
                <c:manualLayout>
                  <c:x val="-1.6666666666666666E-2"/>
                  <c:y val="-3.1372549019607843E-2"/>
                </c:manualLayout>
              </c:layout>
              <c:tx>
                <c:rich>
                  <a:bodyPr/>
                  <a:lstStyle/>
                  <a:p>
                    <a:r>
                      <a:rPr lang="en-US"/>
                      <a:t>Obs216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1-41DA-4907-AC59-54765498032C}"/>
                </c:ext>
              </c:extLst>
            </c:dLbl>
            <c:dLbl>
              <c:idx val="214"/>
              <c:layout>
                <c:manualLayout>
                  <c:x val="-1.6666666666666729E-2"/>
                  <c:y val="-3.1372549019607843E-2"/>
                </c:manualLayout>
              </c:layout>
              <c:tx>
                <c:rich>
                  <a:bodyPr/>
                  <a:lstStyle/>
                  <a:p>
                    <a:r>
                      <a:rPr lang="en-US"/>
                      <a:t>Obs217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2-41DA-4907-AC59-54765498032C}"/>
                </c:ext>
              </c:extLst>
            </c:dLbl>
            <c:dLbl>
              <c:idx val="215"/>
              <c:layout>
                <c:manualLayout>
                  <c:x val="-1.6666666666666729E-2"/>
                  <c:y val="1.7647058823529269E-2"/>
                </c:manualLayout>
              </c:layout>
              <c:tx>
                <c:rich>
                  <a:bodyPr/>
                  <a:lstStyle/>
                  <a:p>
                    <a:r>
                      <a:rPr lang="en-US"/>
                      <a:t>Obs218</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3-41DA-4907-AC59-54765498032C}"/>
                </c:ext>
              </c:extLst>
            </c:dLbl>
            <c:dLbl>
              <c:idx val="216"/>
              <c:layout>
                <c:manualLayout>
                  <c:x val="-1.6666666666666729E-2"/>
                  <c:y val="-3.1372549019607843E-2"/>
                </c:manualLayout>
              </c:layout>
              <c:tx>
                <c:rich>
                  <a:bodyPr/>
                  <a:lstStyle/>
                  <a:p>
                    <a:r>
                      <a:rPr lang="en-US"/>
                      <a:t>Obs219</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4-41DA-4907-AC59-54765498032C}"/>
                </c:ext>
              </c:extLst>
            </c:dLbl>
            <c:dLbl>
              <c:idx val="217"/>
              <c:layout>
                <c:manualLayout>
                  <c:x val="-1.6666666666666729E-2"/>
                  <c:y val="-3.1372549019607912E-2"/>
                </c:manualLayout>
              </c:layout>
              <c:tx>
                <c:rich>
                  <a:bodyPr/>
                  <a:lstStyle/>
                  <a:p>
                    <a:r>
                      <a:rPr lang="en-US"/>
                      <a:t>Obs220</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5-41DA-4907-AC59-54765498032C}"/>
                </c:ext>
              </c:extLst>
            </c:dLbl>
            <c:dLbl>
              <c:idx val="218"/>
              <c:layout>
                <c:manualLayout>
                  <c:x val="-0.10568320209973753"/>
                  <c:y val="1.7647058823529412E-2"/>
                </c:manualLayout>
              </c:layout>
              <c:tx>
                <c:rich>
                  <a:bodyPr/>
                  <a:lstStyle/>
                  <a:p>
                    <a:r>
                      <a:rPr lang="en-US"/>
                      <a:t>Obs221</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6-41DA-4907-AC59-54765498032C}"/>
                </c:ext>
              </c:extLst>
            </c:dLbl>
            <c:dLbl>
              <c:idx val="219"/>
              <c:layout>
                <c:manualLayout>
                  <c:x val="-1.6666666666666666E-2"/>
                  <c:y val="1.7647058823529412E-2"/>
                </c:manualLayout>
              </c:layout>
              <c:tx>
                <c:rich>
                  <a:bodyPr/>
                  <a:lstStyle/>
                  <a:p>
                    <a:r>
                      <a:rPr lang="en-US"/>
                      <a:t>Obs222</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7-41DA-4907-AC59-54765498032C}"/>
                </c:ext>
              </c:extLst>
            </c:dLbl>
            <c:dLbl>
              <c:idx val="220"/>
              <c:layout>
                <c:manualLayout>
                  <c:x val="-0.10568320209973754"/>
                  <c:y val="-3.1372549019607912E-2"/>
                </c:manualLayout>
              </c:layout>
              <c:tx>
                <c:rich>
                  <a:bodyPr/>
                  <a:lstStyle/>
                  <a:p>
                    <a:r>
                      <a:rPr lang="en-US"/>
                      <a:t>Obs223</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8-41DA-4907-AC59-54765498032C}"/>
                </c:ext>
              </c:extLst>
            </c:dLbl>
            <c:dLbl>
              <c:idx val="221"/>
              <c:layout>
                <c:manualLayout>
                  <c:x val="-0.10568320209973757"/>
                  <c:y val="1.7647058823529412E-2"/>
                </c:manualLayout>
              </c:layout>
              <c:tx>
                <c:rich>
                  <a:bodyPr/>
                  <a:lstStyle/>
                  <a:p>
                    <a:r>
                      <a:rPr lang="en-US"/>
                      <a:t>Obs224</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9-41DA-4907-AC59-54765498032C}"/>
                </c:ext>
              </c:extLst>
            </c:dLbl>
            <c:dLbl>
              <c:idx val="222"/>
              <c:layout>
                <c:manualLayout>
                  <c:x val="-0.10568320209973757"/>
                  <c:y val="1.7647058823529412E-2"/>
                </c:manualLayout>
              </c:layout>
              <c:tx>
                <c:rich>
                  <a:bodyPr/>
                  <a:lstStyle/>
                  <a:p>
                    <a:r>
                      <a:rPr lang="en-US"/>
                      <a:t>Obs225</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A-41DA-4907-AC59-54765498032C}"/>
                </c:ext>
              </c:extLst>
            </c:dLbl>
            <c:dLbl>
              <c:idx val="223"/>
              <c:layout>
                <c:manualLayout>
                  <c:x val="-0.10568320209973753"/>
                  <c:y val="1.7647058823529339E-2"/>
                </c:manualLayout>
              </c:layout>
              <c:tx>
                <c:rich>
                  <a:bodyPr/>
                  <a:lstStyle/>
                  <a:p>
                    <a:r>
                      <a:rPr lang="en-US"/>
                      <a:t>Obs226</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B-41DA-4907-AC59-54765498032C}"/>
                </c:ext>
              </c:extLst>
            </c:dLbl>
            <c:dLbl>
              <c:idx val="224"/>
              <c:layout>
                <c:manualLayout>
                  <c:x val="-1.6666666666666666E-2"/>
                  <c:y val="-3.1372549019607843E-2"/>
                </c:manualLayout>
              </c:layout>
              <c:tx>
                <c:rich>
                  <a:bodyPr/>
                  <a:lstStyle/>
                  <a:p>
                    <a:r>
                      <a:rPr lang="en-US"/>
                      <a:t>Obs227</a:t>
                    </a:r>
                  </a:p>
                </c:rich>
              </c:tx>
              <c:dLblPos val="r"/>
              <c:showLegendKey val="0"/>
              <c:showVal val="0"/>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EC-41DA-4907-AC59-54765498032C}"/>
                </c:ext>
              </c:extLst>
            </c:dLbl>
            <c:spPr>
              <a:noFill/>
              <a:ln>
                <a:noFill/>
              </a:ln>
              <a:effectLst/>
            </c:spPr>
            <c:txPr>
              <a:bodyPr rot="0" vert="horz" wrap="square" lIns="38100" tIns="19050" rIns="38100" bIns="19050" anchor="ctr">
                <a:spAutoFit/>
              </a:bodyPr>
              <a:lstStyle/>
              <a:p>
                <a:pPr>
                  <a:defRPr sz="700">
                    <a:solidFill>
                      <a:schemeClr val="bg1"/>
                    </a:solidFill>
                  </a:defRPr>
                </a:pPr>
                <a:endParaRPr lang="es-MX"/>
              </a:p>
            </c:txPr>
            <c:dLblPos val="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XLSTAT_20210409_101550_1_HID1!$A$12:$A$236</c:f>
              <c:numCache>
                <c:formatCode>General</c:formatCode>
                <c:ptCount val="225"/>
                <c:pt idx="0">
                  <c:v>0.27986422576217251</c:v>
                </c:pt>
                <c:pt idx="1">
                  <c:v>1.6429286122977227</c:v>
                </c:pt>
                <c:pt idx="2">
                  <c:v>-4.1647044065228691</c:v>
                </c:pt>
                <c:pt idx="3">
                  <c:v>-0.86559925243998692</c:v>
                </c:pt>
                <c:pt idx="4">
                  <c:v>-0.24452203131002259</c:v>
                </c:pt>
                <c:pt idx="5">
                  <c:v>-3.0329585928177685</c:v>
                </c:pt>
                <c:pt idx="6">
                  <c:v>-3.1142283819312975</c:v>
                </c:pt>
                <c:pt idx="7">
                  <c:v>-1.6227735543115744</c:v>
                </c:pt>
                <c:pt idx="8">
                  <c:v>1.1408848402212965</c:v>
                </c:pt>
                <c:pt idx="9">
                  <c:v>0.47752700274648047</c:v>
                </c:pt>
                <c:pt idx="10">
                  <c:v>-3.1212108790073998</c:v>
                </c:pt>
                <c:pt idx="11">
                  <c:v>-3.4644445272639066</c:v>
                </c:pt>
                <c:pt idx="12">
                  <c:v>-1.2562631325008387</c:v>
                </c:pt>
                <c:pt idx="13">
                  <c:v>-1.495738955301904</c:v>
                </c:pt>
                <c:pt idx="14">
                  <c:v>2.5240773311696394</c:v>
                </c:pt>
                <c:pt idx="15">
                  <c:v>-1.4950074091104941</c:v>
                </c:pt>
                <c:pt idx="16">
                  <c:v>-1.8450416040111592</c:v>
                </c:pt>
                <c:pt idx="17">
                  <c:v>-1.8094012592492454</c:v>
                </c:pt>
                <c:pt idx="18">
                  <c:v>-6.6147652153266048</c:v>
                </c:pt>
                <c:pt idx="19">
                  <c:v>-1.0963139141644374</c:v>
                </c:pt>
                <c:pt idx="20">
                  <c:v>-2.1947900228293138</c:v>
                </c:pt>
                <c:pt idx="21">
                  <c:v>-0.68488996790595602</c:v>
                </c:pt>
                <c:pt idx="22">
                  <c:v>1.6029099659004762</c:v>
                </c:pt>
                <c:pt idx="23">
                  <c:v>-1.4386951653709377</c:v>
                </c:pt>
                <c:pt idx="24">
                  <c:v>3.1555135510736259</c:v>
                </c:pt>
                <c:pt idx="25">
                  <c:v>1.8787788433172585</c:v>
                </c:pt>
                <c:pt idx="26">
                  <c:v>-1.8204099781749492</c:v>
                </c:pt>
                <c:pt idx="27">
                  <c:v>0.46470507177894022</c:v>
                </c:pt>
                <c:pt idx="28">
                  <c:v>3.0400315978717165</c:v>
                </c:pt>
                <c:pt idx="29">
                  <c:v>3.1555135510736259</c:v>
                </c:pt>
                <c:pt idx="30">
                  <c:v>-1.6650620853496603</c:v>
                </c:pt>
                <c:pt idx="31">
                  <c:v>3.1555135510736259</c:v>
                </c:pt>
                <c:pt idx="32">
                  <c:v>2.2423009106345115</c:v>
                </c:pt>
                <c:pt idx="33">
                  <c:v>-2.9213833490169001E-2</c:v>
                </c:pt>
                <c:pt idx="34">
                  <c:v>3.1555135510736259</c:v>
                </c:pt>
                <c:pt idx="35">
                  <c:v>0.25642802727864789</c:v>
                </c:pt>
                <c:pt idx="36">
                  <c:v>-1.4536021539431681</c:v>
                </c:pt>
                <c:pt idx="37">
                  <c:v>2.2640502832870295</c:v>
                </c:pt>
                <c:pt idx="38">
                  <c:v>1.364134478036183</c:v>
                </c:pt>
                <c:pt idx="39">
                  <c:v>2.4140399061049678</c:v>
                </c:pt>
                <c:pt idx="40">
                  <c:v>0.5680473621612302</c:v>
                </c:pt>
                <c:pt idx="41">
                  <c:v>2.777076599006425</c:v>
                </c:pt>
                <c:pt idx="42">
                  <c:v>-1.2190499122444123</c:v>
                </c:pt>
                <c:pt idx="43">
                  <c:v>-1.0561464108749796</c:v>
                </c:pt>
                <c:pt idx="44">
                  <c:v>3.1555135510736259</c:v>
                </c:pt>
                <c:pt idx="45">
                  <c:v>-2.4879953883199928</c:v>
                </c:pt>
                <c:pt idx="46">
                  <c:v>3.1555135510736259</c:v>
                </c:pt>
                <c:pt idx="47">
                  <c:v>3.1555135510736259</c:v>
                </c:pt>
                <c:pt idx="48">
                  <c:v>3.1555135510736259</c:v>
                </c:pt>
                <c:pt idx="49">
                  <c:v>-2.4241669228733826</c:v>
                </c:pt>
                <c:pt idx="50">
                  <c:v>2.4765592673751011</c:v>
                </c:pt>
                <c:pt idx="51">
                  <c:v>3.1555135510736259</c:v>
                </c:pt>
                <c:pt idx="52">
                  <c:v>-2.1404708891104951</c:v>
                </c:pt>
                <c:pt idx="53">
                  <c:v>-0.15701440703878289</c:v>
                </c:pt>
                <c:pt idx="54">
                  <c:v>-1.9224040589602724</c:v>
                </c:pt>
                <c:pt idx="55">
                  <c:v>3.0400315978717165</c:v>
                </c:pt>
                <c:pt idx="56">
                  <c:v>2.4440131900700877</c:v>
                </c:pt>
                <c:pt idx="57">
                  <c:v>-4.4610303807940248</c:v>
                </c:pt>
                <c:pt idx="58">
                  <c:v>-1.4950074091104941</c:v>
                </c:pt>
                <c:pt idx="59">
                  <c:v>-1.8280708180468317</c:v>
                </c:pt>
                <c:pt idx="60">
                  <c:v>3.1555135510736259</c:v>
                </c:pt>
                <c:pt idx="61">
                  <c:v>2.115578475688022</c:v>
                </c:pt>
                <c:pt idx="62">
                  <c:v>1.7350856224064435</c:v>
                </c:pt>
                <c:pt idx="63">
                  <c:v>0.82545262384002283</c:v>
                </c:pt>
                <c:pt idx="64">
                  <c:v>-3.2304237770668647</c:v>
                </c:pt>
                <c:pt idx="65">
                  <c:v>2.777076599006425</c:v>
                </c:pt>
                <c:pt idx="66">
                  <c:v>8.4986434229234784E-2</c:v>
                </c:pt>
                <c:pt idx="67">
                  <c:v>-1.2190499122444123</c:v>
                </c:pt>
                <c:pt idx="68">
                  <c:v>-0.90895935399204819</c:v>
                </c:pt>
                <c:pt idx="69">
                  <c:v>1.7724183729968215</c:v>
                </c:pt>
                <c:pt idx="70">
                  <c:v>2.3879563306814098</c:v>
                </c:pt>
                <c:pt idx="71">
                  <c:v>2.2557806741754427</c:v>
                </c:pt>
                <c:pt idx="72">
                  <c:v>-3.5002132638347239</c:v>
                </c:pt>
                <c:pt idx="73">
                  <c:v>-3.4318668700198902</c:v>
                </c:pt>
                <c:pt idx="74">
                  <c:v>2.279339776266724</c:v>
                </c:pt>
                <c:pt idx="75">
                  <c:v>1.154451016487873</c:v>
                </c:pt>
                <c:pt idx="76">
                  <c:v>2.1740431362689741</c:v>
                </c:pt>
                <c:pt idx="77">
                  <c:v>-3.3372045534160364</c:v>
                </c:pt>
                <c:pt idx="78">
                  <c:v>-0.38672593991005494</c:v>
                </c:pt>
                <c:pt idx="79">
                  <c:v>-2.9853119850298513</c:v>
                </c:pt>
                <c:pt idx="80">
                  <c:v>-3.1465729297513563</c:v>
                </c:pt>
                <c:pt idx="81">
                  <c:v>1.9747103357515567</c:v>
                </c:pt>
                <c:pt idx="82">
                  <c:v>2.764074101005634</c:v>
                </c:pt>
                <c:pt idx="83">
                  <c:v>2.3151487861987845</c:v>
                </c:pt>
                <c:pt idx="84">
                  <c:v>1.7691326160822922</c:v>
                </c:pt>
                <c:pt idx="85">
                  <c:v>1.4100655577494523</c:v>
                </c:pt>
                <c:pt idx="86">
                  <c:v>-0.42968614699033453</c:v>
                </c:pt>
                <c:pt idx="87">
                  <c:v>0.44802006189712346</c:v>
                </c:pt>
                <c:pt idx="88">
                  <c:v>-9.6891924536547241E-2</c:v>
                </c:pt>
                <c:pt idx="89">
                  <c:v>0.50586897844461587</c:v>
                </c:pt>
                <c:pt idx="90">
                  <c:v>0.61928179182744314</c:v>
                </c:pt>
                <c:pt idx="91">
                  <c:v>-6.3277727382101334</c:v>
                </c:pt>
                <c:pt idx="92">
                  <c:v>-0.42968614699033453</c:v>
                </c:pt>
                <c:pt idx="93">
                  <c:v>2.6935857382659858</c:v>
                </c:pt>
                <c:pt idx="94">
                  <c:v>1.6249453273334427</c:v>
                </c:pt>
                <c:pt idx="95">
                  <c:v>0.32557277281595415</c:v>
                </c:pt>
                <c:pt idx="96">
                  <c:v>0.2295315289099352</c:v>
                </c:pt>
                <c:pt idx="97">
                  <c:v>2.7717349408775167</c:v>
                </c:pt>
                <c:pt idx="98">
                  <c:v>3.1555135510736259</c:v>
                </c:pt>
                <c:pt idx="99">
                  <c:v>-1.8096412737692962</c:v>
                </c:pt>
                <c:pt idx="100">
                  <c:v>-0.8406129601772121</c:v>
                </c:pt>
                <c:pt idx="101">
                  <c:v>0.32710520689650996</c:v>
                </c:pt>
                <c:pt idx="102">
                  <c:v>-3.5608366956383857</c:v>
                </c:pt>
                <c:pt idx="103">
                  <c:v>3.1555135510736259</c:v>
                </c:pt>
                <c:pt idx="104">
                  <c:v>1.7501440216216155</c:v>
                </c:pt>
                <c:pt idx="105">
                  <c:v>2.5407623410514568</c:v>
                </c:pt>
                <c:pt idx="106">
                  <c:v>2.764074101005634</c:v>
                </c:pt>
                <c:pt idx="107">
                  <c:v>3.1555135510736259</c:v>
                </c:pt>
                <c:pt idx="108">
                  <c:v>-1.7183191690646706</c:v>
                </c:pt>
                <c:pt idx="109">
                  <c:v>-1.1035679590425016</c:v>
                </c:pt>
                <c:pt idx="110">
                  <c:v>2.6935857382659858</c:v>
                </c:pt>
                <c:pt idx="111">
                  <c:v>3.1555135510736259</c:v>
                </c:pt>
                <c:pt idx="112">
                  <c:v>2.6935857382659858</c:v>
                </c:pt>
                <c:pt idx="113">
                  <c:v>2.8603378775712085</c:v>
                </c:pt>
                <c:pt idx="114">
                  <c:v>-2.2305822304634813</c:v>
                </c:pt>
                <c:pt idx="115">
                  <c:v>0.7055421589637092</c:v>
                </c:pt>
                <c:pt idx="116">
                  <c:v>-1.2190499122444123</c:v>
                </c:pt>
                <c:pt idx="117">
                  <c:v>-0.60683186897676067</c:v>
                </c:pt>
                <c:pt idx="118">
                  <c:v>-1.7520635843601133</c:v>
                </c:pt>
                <c:pt idx="119">
                  <c:v>-0.18445649498771768</c:v>
                </c:pt>
                <c:pt idx="120">
                  <c:v>1.0421852097727433</c:v>
                </c:pt>
                <c:pt idx="121">
                  <c:v>2.5407623410514568</c:v>
                </c:pt>
                <c:pt idx="122">
                  <c:v>2.0999399409243824</c:v>
                </c:pt>
                <c:pt idx="123">
                  <c:v>-0.2216161668333029</c:v>
                </c:pt>
                <c:pt idx="124">
                  <c:v>-1.3682849741640057</c:v>
                </c:pt>
                <c:pt idx="125">
                  <c:v>-1.3682849741640057</c:v>
                </c:pt>
                <c:pt idx="126">
                  <c:v>2.6935857382659858</c:v>
                </c:pt>
                <c:pt idx="127">
                  <c:v>2.4590334965672307</c:v>
                </c:pt>
                <c:pt idx="128">
                  <c:v>-4.2609050854397177</c:v>
                </c:pt>
                <c:pt idx="129">
                  <c:v>2.4140399061049678</c:v>
                </c:pt>
                <c:pt idx="130">
                  <c:v>-1.1035679590425016</c:v>
                </c:pt>
                <c:pt idx="131">
                  <c:v>3.0400315978717165</c:v>
                </c:pt>
                <c:pt idx="132">
                  <c:v>-1.7487778274455839</c:v>
                </c:pt>
                <c:pt idx="133">
                  <c:v>3.1555135510736259</c:v>
                </c:pt>
                <c:pt idx="134">
                  <c:v>1.2746419459502256</c:v>
                </c:pt>
                <c:pt idx="135">
                  <c:v>3.1555135510736259</c:v>
                </c:pt>
                <c:pt idx="136">
                  <c:v>0.2948449279524894</c:v>
                </c:pt>
                <c:pt idx="137">
                  <c:v>-1.1035679590425016</c:v>
                </c:pt>
                <c:pt idx="138">
                  <c:v>2.1569837308553477</c:v>
                </c:pt>
                <c:pt idx="139">
                  <c:v>0.73028492208161644</c:v>
                </c:pt>
                <c:pt idx="140">
                  <c:v>1.64348315356399</c:v>
                </c:pt>
                <c:pt idx="141">
                  <c:v>-3.6289513266343483</c:v>
                </c:pt>
                <c:pt idx="142">
                  <c:v>-1.4061727095979275</c:v>
                </c:pt>
                <c:pt idx="143">
                  <c:v>-5.6270690818590863</c:v>
                </c:pt>
                <c:pt idx="144">
                  <c:v>1.3959253876177831</c:v>
                </c:pt>
                <c:pt idx="145">
                  <c:v>0.77226194211189947</c:v>
                </c:pt>
                <c:pt idx="146">
                  <c:v>1.2230048825352284</c:v>
                </c:pt>
                <c:pt idx="147">
                  <c:v>1.9935173484646547</c:v>
                </c:pt>
                <c:pt idx="148">
                  <c:v>1.5036276481645887</c:v>
                </c:pt>
                <c:pt idx="149">
                  <c:v>-1.5630824357995607</c:v>
                </c:pt>
                <c:pt idx="150">
                  <c:v>-1.0531298404430018</c:v>
                </c:pt>
                <c:pt idx="151">
                  <c:v>-5.6423451458146179</c:v>
                </c:pt>
                <c:pt idx="152">
                  <c:v>-2.127214779512784</c:v>
                </c:pt>
                <c:pt idx="153">
                  <c:v>-1.1035679590425016</c:v>
                </c:pt>
                <c:pt idx="154">
                  <c:v>-1.2190499122444123</c:v>
                </c:pt>
                <c:pt idx="155">
                  <c:v>0.30284497262393312</c:v>
                </c:pt>
                <c:pt idx="156">
                  <c:v>-2.3143288834440576</c:v>
                </c:pt>
                <c:pt idx="157">
                  <c:v>1.5440032305116336</c:v>
                </c:pt>
                <c:pt idx="158">
                  <c:v>-0.97690862174473903</c:v>
                </c:pt>
                <c:pt idx="159">
                  <c:v>-2.1928911604465489</c:v>
                </c:pt>
                <c:pt idx="160">
                  <c:v>0.47890134248709809</c:v>
                </c:pt>
                <c:pt idx="161">
                  <c:v>1.5232370226306291</c:v>
                </c:pt>
                <c:pt idx="162">
                  <c:v>1.4305186727149357</c:v>
                </c:pt>
                <c:pt idx="163">
                  <c:v>-2.3086705160695047</c:v>
                </c:pt>
                <c:pt idx="164">
                  <c:v>-6.7259276949314275</c:v>
                </c:pt>
                <c:pt idx="165">
                  <c:v>-3.7022422525159486</c:v>
                </c:pt>
                <c:pt idx="166">
                  <c:v>1.1503076963493939</c:v>
                </c:pt>
                <c:pt idx="167">
                  <c:v>6.2388191775006777E-2</c:v>
                </c:pt>
                <c:pt idx="168">
                  <c:v>-1.1035679590425016</c:v>
                </c:pt>
                <c:pt idx="169">
                  <c:v>1.8958382487308842</c:v>
                </c:pt>
                <c:pt idx="170">
                  <c:v>-3.3508895824658325</c:v>
                </c:pt>
                <c:pt idx="171">
                  <c:v>2.2760540193521956</c:v>
                </c:pt>
                <c:pt idx="172">
                  <c:v>-1.3987436325449185</c:v>
                </c:pt>
                <c:pt idx="173">
                  <c:v>-1.4041765343436221</c:v>
                </c:pt>
                <c:pt idx="174">
                  <c:v>-2.3443021674091784</c:v>
                </c:pt>
                <c:pt idx="175">
                  <c:v>0.97644970201583092</c:v>
                </c:pt>
                <c:pt idx="176">
                  <c:v>-2.0982489509055329</c:v>
                </c:pt>
                <c:pt idx="177">
                  <c:v>-1.3972508027712567</c:v>
                </c:pt>
                <c:pt idx="178">
                  <c:v>2.6899974029710512</c:v>
                </c:pt>
                <c:pt idx="179">
                  <c:v>-1.1035679590425016</c:v>
                </c:pt>
                <c:pt idx="180">
                  <c:v>-2.8440567986452296</c:v>
                </c:pt>
                <c:pt idx="181">
                  <c:v>-1.576744947016961</c:v>
                </c:pt>
                <c:pt idx="182">
                  <c:v>-2.6491630020588506</c:v>
                </c:pt>
                <c:pt idx="183">
                  <c:v>-0.98808600584059147</c:v>
                </c:pt>
                <c:pt idx="184">
                  <c:v>0.24291397957932662</c:v>
                </c:pt>
                <c:pt idx="185">
                  <c:v>3.1555135510736259</c:v>
                </c:pt>
                <c:pt idx="186">
                  <c:v>2.0248167677716218</c:v>
                </c:pt>
                <c:pt idx="187">
                  <c:v>-3.3473159819055126E-3</c:v>
                </c:pt>
                <c:pt idx="188">
                  <c:v>2.4270424041057619</c:v>
                </c:pt>
                <c:pt idx="189">
                  <c:v>-2.9258750598232792</c:v>
                </c:pt>
                <c:pt idx="190">
                  <c:v>-2.1234047214262977</c:v>
                </c:pt>
                <c:pt idx="191">
                  <c:v>-0.72074431995789612</c:v>
                </c:pt>
                <c:pt idx="192">
                  <c:v>-1.6598889019714438</c:v>
                </c:pt>
                <c:pt idx="193">
                  <c:v>0.433105177147176</c:v>
                </c:pt>
                <c:pt idx="194">
                  <c:v>-1.7487778274455839</c:v>
                </c:pt>
                <c:pt idx="195">
                  <c:v>1.4874280126985655</c:v>
                </c:pt>
                <c:pt idx="196">
                  <c:v>2.3021462881979948</c:v>
                </c:pt>
                <c:pt idx="197">
                  <c:v>2.1188642326025526</c:v>
                </c:pt>
                <c:pt idx="198">
                  <c:v>0.33452559052727865</c:v>
                </c:pt>
                <c:pt idx="199">
                  <c:v>-1.0581578622300183</c:v>
                </c:pt>
                <c:pt idx="200">
                  <c:v>-0.54516810019224482</c:v>
                </c:pt>
                <c:pt idx="201">
                  <c:v>-1.3987436325449185</c:v>
                </c:pt>
                <c:pt idx="202">
                  <c:v>-2.0338803005349715</c:v>
                </c:pt>
                <c:pt idx="203">
                  <c:v>0.41804984316557353</c:v>
                </c:pt>
                <c:pt idx="204">
                  <c:v>1.7350856224064435</c:v>
                </c:pt>
                <c:pt idx="205">
                  <c:v>-4.1977490937066042</c:v>
                </c:pt>
                <c:pt idx="206">
                  <c:v>-1.1035679590425016</c:v>
                </c:pt>
                <c:pt idx="207">
                  <c:v>3.1555135510736259</c:v>
                </c:pt>
                <c:pt idx="208">
                  <c:v>-1.1035679590425016</c:v>
                </c:pt>
                <c:pt idx="209">
                  <c:v>-1.1035679590425016</c:v>
                </c:pt>
                <c:pt idx="210">
                  <c:v>-1.3345318654463219</c:v>
                </c:pt>
                <c:pt idx="211">
                  <c:v>-1.4366313679788405</c:v>
                </c:pt>
                <c:pt idx="212">
                  <c:v>0.44701567177282386</c:v>
                </c:pt>
                <c:pt idx="213">
                  <c:v>1.8958463576065401</c:v>
                </c:pt>
                <c:pt idx="214">
                  <c:v>3.1555135510736259</c:v>
                </c:pt>
                <c:pt idx="215">
                  <c:v>2.6935857382659858</c:v>
                </c:pt>
                <c:pt idx="216">
                  <c:v>2.8907965359521213</c:v>
                </c:pt>
                <c:pt idx="217">
                  <c:v>2.4724159472366209</c:v>
                </c:pt>
                <c:pt idx="218">
                  <c:v>-1.1467087331560333</c:v>
                </c:pt>
                <c:pt idx="219">
                  <c:v>0.64448741152874645</c:v>
                </c:pt>
                <c:pt idx="220">
                  <c:v>-4.4783178760039979</c:v>
                </c:pt>
                <c:pt idx="221">
                  <c:v>-0.99857478968569446</c:v>
                </c:pt>
                <c:pt idx="222">
                  <c:v>-1.291983403289811</c:v>
                </c:pt>
                <c:pt idx="223">
                  <c:v>-2.561883623143606</c:v>
                </c:pt>
                <c:pt idx="224">
                  <c:v>1.798803321667005</c:v>
                </c:pt>
              </c:numCache>
            </c:numRef>
          </c:xVal>
          <c:yVal>
            <c:numRef>
              <c:f>XLSTAT_20210409_101550_1_HID1!$B$12:$B$236</c:f>
              <c:numCache>
                <c:formatCode>General</c:formatCode>
                <c:ptCount val="225"/>
                <c:pt idx="0">
                  <c:v>1.5500555512310155</c:v>
                </c:pt>
                <c:pt idx="1">
                  <c:v>-0.5765859938853608</c:v>
                </c:pt>
                <c:pt idx="2">
                  <c:v>-0.10852055473012148</c:v>
                </c:pt>
                <c:pt idx="3">
                  <c:v>1.2353652317558721</c:v>
                </c:pt>
                <c:pt idx="4">
                  <c:v>2.2646788679339402</c:v>
                </c:pt>
                <c:pt idx="5">
                  <c:v>8.1012210299834395E-2</c:v>
                </c:pt>
                <c:pt idx="6">
                  <c:v>-0.12009649524816948</c:v>
                </c:pt>
                <c:pt idx="7">
                  <c:v>1.1240086564144578</c:v>
                </c:pt>
                <c:pt idx="8">
                  <c:v>0.95415818541130604</c:v>
                </c:pt>
                <c:pt idx="9">
                  <c:v>-2.5076500093386938</c:v>
                </c:pt>
                <c:pt idx="10">
                  <c:v>-3.3741183623240509</c:v>
                </c:pt>
                <c:pt idx="11">
                  <c:v>-0.50402430127981757</c:v>
                </c:pt>
                <c:pt idx="12">
                  <c:v>-1.2557466404320161</c:v>
                </c:pt>
                <c:pt idx="13">
                  <c:v>0.69031521846209287</c:v>
                </c:pt>
                <c:pt idx="14">
                  <c:v>-1.0054236353823003</c:v>
                </c:pt>
                <c:pt idx="15">
                  <c:v>-0.63844598793312912</c:v>
                </c:pt>
                <c:pt idx="16">
                  <c:v>-0.57647642523234399</c:v>
                </c:pt>
                <c:pt idx="17">
                  <c:v>-0.59742038442220202</c:v>
                </c:pt>
                <c:pt idx="18">
                  <c:v>0.29485254465470034</c:v>
                </c:pt>
                <c:pt idx="19">
                  <c:v>-1.161404303236427</c:v>
                </c:pt>
                <c:pt idx="20">
                  <c:v>-1.9512373567815702</c:v>
                </c:pt>
                <c:pt idx="21">
                  <c:v>1.2037405207299745</c:v>
                </c:pt>
                <c:pt idx="22">
                  <c:v>-0.24844280863037538</c:v>
                </c:pt>
                <c:pt idx="23">
                  <c:v>1.397743846342661</c:v>
                </c:pt>
                <c:pt idx="24">
                  <c:v>0.23957364888698102</c:v>
                </c:pt>
                <c:pt idx="25">
                  <c:v>1.3333276688805444</c:v>
                </c:pt>
                <c:pt idx="26">
                  <c:v>-0.11132011648317117</c:v>
                </c:pt>
                <c:pt idx="27">
                  <c:v>0.77531478889567984</c:v>
                </c:pt>
                <c:pt idx="28">
                  <c:v>-0.17097349198718184</c:v>
                </c:pt>
                <c:pt idx="29">
                  <c:v>0.23957364888698102</c:v>
                </c:pt>
                <c:pt idx="30">
                  <c:v>-1.1789232534154781</c:v>
                </c:pt>
                <c:pt idx="31">
                  <c:v>0.23957364888698102</c:v>
                </c:pt>
                <c:pt idx="32">
                  <c:v>1.1557761309390155</c:v>
                </c:pt>
                <c:pt idx="33">
                  <c:v>0.71340306994756819</c:v>
                </c:pt>
                <c:pt idx="34">
                  <c:v>0.23957364888698102</c:v>
                </c:pt>
                <c:pt idx="35">
                  <c:v>-1.8746083079883404</c:v>
                </c:pt>
                <c:pt idx="36">
                  <c:v>-0.61559492588863185</c:v>
                </c:pt>
                <c:pt idx="37">
                  <c:v>-0.102573825467416</c:v>
                </c:pt>
                <c:pt idx="38">
                  <c:v>1.1212760251377669</c:v>
                </c:pt>
                <c:pt idx="39">
                  <c:v>0.34066171224405278</c:v>
                </c:pt>
                <c:pt idx="40">
                  <c:v>-1.139570461144177</c:v>
                </c:pt>
                <c:pt idx="41">
                  <c:v>0.58820907081303075</c:v>
                </c:pt>
                <c:pt idx="42">
                  <c:v>-1.0881116294635789</c:v>
                </c:pt>
                <c:pt idx="43">
                  <c:v>1.6960769485590226</c:v>
                </c:pt>
                <c:pt idx="44">
                  <c:v>0.23957364888698102</c:v>
                </c:pt>
                <c:pt idx="45">
                  <c:v>-1.0305950375847557</c:v>
                </c:pt>
                <c:pt idx="46">
                  <c:v>0.23957364888698102</c:v>
                </c:pt>
                <c:pt idx="47">
                  <c:v>0.23957364888698102</c:v>
                </c:pt>
                <c:pt idx="48">
                  <c:v>0.23957364888698102</c:v>
                </c:pt>
                <c:pt idx="49">
                  <c:v>-1.2831337651688746</c:v>
                </c:pt>
                <c:pt idx="50">
                  <c:v>0.83679370272644582</c:v>
                </c:pt>
                <c:pt idx="51">
                  <c:v>0.23957364888698102</c:v>
                </c:pt>
                <c:pt idx="52">
                  <c:v>0.41256674557406048</c:v>
                </c:pt>
                <c:pt idx="53">
                  <c:v>0.16655769736009471</c:v>
                </c:pt>
                <c:pt idx="54">
                  <c:v>-0.63744923259807695</c:v>
                </c:pt>
                <c:pt idx="55">
                  <c:v>-0.17097349198718184</c:v>
                </c:pt>
                <c:pt idx="56">
                  <c:v>0.80257901160049994</c:v>
                </c:pt>
                <c:pt idx="57">
                  <c:v>1.114899624272389</c:v>
                </c:pt>
                <c:pt idx="58">
                  <c:v>-0.63844598793312912</c:v>
                </c:pt>
                <c:pt idx="59">
                  <c:v>-0.42407604714565966</c:v>
                </c:pt>
                <c:pt idx="60">
                  <c:v>0.23957364888698102</c:v>
                </c:pt>
                <c:pt idx="61">
                  <c:v>0.9127306062286743</c:v>
                </c:pt>
                <c:pt idx="62">
                  <c:v>0.93788176608351759</c:v>
                </c:pt>
                <c:pt idx="63">
                  <c:v>1.3738267013092427</c:v>
                </c:pt>
                <c:pt idx="64">
                  <c:v>-0.98053561853485305</c:v>
                </c:pt>
                <c:pt idx="65">
                  <c:v>0.58820907081303075</c:v>
                </c:pt>
                <c:pt idx="66">
                  <c:v>0.81598659814763752</c:v>
                </c:pt>
                <c:pt idx="67">
                  <c:v>-1.0881116294635789</c:v>
                </c:pt>
                <c:pt idx="68">
                  <c:v>-1.5045411359687895</c:v>
                </c:pt>
                <c:pt idx="69">
                  <c:v>-0.64563408785774634</c:v>
                </c:pt>
                <c:pt idx="70">
                  <c:v>0.94332251152453339</c:v>
                </c:pt>
                <c:pt idx="71">
                  <c:v>-0.24300206318936057</c:v>
                </c:pt>
                <c:pt idx="72">
                  <c:v>0.86591301668726917</c:v>
                </c:pt>
                <c:pt idx="73">
                  <c:v>0.93370710126643008</c:v>
                </c:pt>
                <c:pt idx="74">
                  <c:v>-0.2742054476398712</c:v>
                </c:pt>
                <c:pt idx="75">
                  <c:v>2.0648132038585891</c:v>
                </c:pt>
                <c:pt idx="76">
                  <c:v>-0.94345407268151504</c:v>
                </c:pt>
                <c:pt idx="77">
                  <c:v>-1.3791106190442772</c:v>
                </c:pt>
                <c:pt idx="78">
                  <c:v>-1.2438088606956608</c:v>
                </c:pt>
                <c:pt idx="79">
                  <c:v>-0.16635184097412564</c:v>
                </c:pt>
                <c:pt idx="80">
                  <c:v>-1.235617284743608</c:v>
                </c:pt>
                <c:pt idx="81">
                  <c:v>-1.0989195473469222</c:v>
                </c:pt>
                <c:pt idx="82">
                  <c:v>0.27869214954326854</c:v>
                </c:pt>
                <c:pt idx="83">
                  <c:v>-1.0539794926836197</c:v>
                </c:pt>
                <c:pt idx="84">
                  <c:v>-0.31891081639381402</c:v>
                </c:pt>
                <c:pt idx="85">
                  <c:v>-0.71996275687027234</c:v>
                </c:pt>
                <c:pt idx="86">
                  <c:v>0.28950006742661277</c:v>
                </c:pt>
                <c:pt idx="87">
                  <c:v>-0.81381608344101442</c:v>
                </c:pt>
                <c:pt idx="88">
                  <c:v>-1.4859154738236224</c:v>
                </c:pt>
                <c:pt idx="89">
                  <c:v>0.18941844796833554</c:v>
                </c:pt>
                <c:pt idx="90">
                  <c:v>7.9364613262161932E-2</c:v>
                </c:pt>
                <c:pt idx="91">
                  <c:v>2.4185118969877277</c:v>
                </c:pt>
                <c:pt idx="92">
                  <c:v>0.28950006742661277</c:v>
                </c:pt>
                <c:pt idx="93">
                  <c:v>-1.4026149146096698</c:v>
                </c:pt>
                <c:pt idx="94">
                  <c:v>0.52409561581662933</c:v>
                </c:pt>
                <c:pt idx="95">
                  <c:v>1.9483105162698131</c:v>
                </c:pt>
                <c:pt idx="96">
                  <c:v>-0.49741035264140881</c:v>
                </c:pt>
                <c:pt idx="97">
                  <c:v>0.59144808020575723</c:v>
                </c:pt>
                <c:pt idx="98">
                  <c:v>0.23957364888698102</c:v>
                </c:pt>
                <c:pt idx="99">
                  <c:v>3.5363472676438019</c:v>
                </c:pt>
                <c:pt idx="100">
                  <c:v>-1.4367470513896292</c:v>
                </c:pt>
                <c:pt idx="101">
                  <c:v>0.33121526887533309</c:v>
                </c:pt>
                <c:pt idx="102">
                  <c:v>0.63874193563300996</c:v>
                </c:pt>
                <c:pt idx="103">
                  <c:v>0.23957364888698102</c:v>
                </c:pt>
                <c:pt idx="104">
                  <c:v>1.5708829494244867</c:v>
                </c:pt>
                <c:pt idx="105">
                  <c:v>0.58370723695439497</c:v>
                </c:pt>
                <c:pt idx="106">
                  <c:v>0.27869214954326854</c:v>
                </c:pt>
                <c:pt idx="107">
                  <c:v>0.23957364888698102</c:v>
                </c:pt>
                <c:pt idx="108">
                  <c:v>-0.33343090052200203</c:v>
                </c:pt>
                <c:pt idx="109">
                  <c:v>-0.67756448858941576</c:v>
                </c:pt>
                <c:pt idx="110">
                  <c:v>-1.4026149146096698</c:v>
                </c:pt>
                <c:pt idx="111">
                  <c:v>0.23957364888698102</c:v>
                </c:pt>
                <c:pt idx="112">
                  <c:v>-1.4026149146096698</c:v>
                </c:pt>
                <c:pt idx="113">
                  <c:v>0.48491927140766949</c:v>
                </c:pt>
                <c:pt idx="114">
                  <c:v>-0.70162053134715108</c:v>
                </c:pt>
                <c:pt idx="115">
                  <c:v>-1.742015305071656E-2</c:v>
                </c:pt>
                <c:pt idx="116">
                  <c:v>-1.0881116294635789</c:v>
                </c:pt>
                <c:pt idx="117">
                  <c:v>-4.7434364204060095E-2</c:v>
                </c:pt>
                <c:pt idx="118">
                  <c:v>-4.3526031904010172E-2</c:v>
                </c:pt>
                <c:pt idx="119">
                  <c:v>-1.7580295774125452</c:v>
                </c:pt>
                <c:pt idx="120">
                  <c:v>-0.712047640664496</c:v>
                </c:pt>
                <c:pt idx="121">
                  <c:v>0.58370723695439497</c:v>
                </c:pt>
                <c:pt idx="122">
                  <c:v>0.22815304039260267</c:v>
                </c:pt>
                <c:pt idx="123">
                  <c:v>0.90624463671027833</c:v>
                </c:pt>
                <c:pt idx="124">
                  <c:v>-0.39540046322278671</c:v>
                </c:pt>
                <c:pt idx="125">
                  <c:v>-0.39540046322278671</c:v>
                </c:pt>
                <c:pt idx="126">
                  <c:v>-1.4026149146096698</c:v>
                </c:pt>
                <c:pt idx="127">
                  <c:v>-0.93009821103472257</c:v>
                </c:pt>
                <c:pt idx="128">
                  <c:v>0.76268106103457933</c:v>
                </c:pt>
                <c:pt idx="129">
                  <c:v>0.34066171224405278</c:v>
                </c:pt>
                <c:pt idx="130">
                  <c:v>-0.67756448858941576</c:v>
                </c:pt>
                <c:pt idx="131">
                  <c:v>-0.17097349198718184</c:v>
                </c:pt>
                <c:pt idx="132">
                  <c:v>-0.37024930336794259</c:v>
                </c:pt>
                <c:pt idx="133">
                  <c:v>0.23957364888698102</c:v>
                </c:pt>
                <c:pt idx="134">
                  <c:v>-0.97498042194535317</c:v>
                </c:pt>
                <c:pt idx="135">
                  <c:v>0.23957364888698102</c:v>
                </c:pt>
                <c:pt idx="136">
                  <c:v>0.35044651296110396</c:v>
                </c:pt>
                <c:pt idx="137">
                  <c:v>-0.67756448858941576</c:v>
                </c:pt>
                <c:pt idx="138">
                  <c:v>0.93558166827317135</c:v>
                </c:pt>
                <c:pt idx="139">
                  <c:v>-1.5227647061152059</c:v>
                </c:pt>
                <c:pt idx="140">
                  <c:v>-1.2167062265073165</c:v>
                </c:pt>
                <c:pt idx="141">
                  <c:v>0.88954650282905978</c:v>
                </c:pt>
                <c:pt idx="142">
                  <c:v>-0.4263761449560064</c:v>
                </c:pt>
                <c:pt idx="143">
                  <c:v>0.56294188674183154</c:v>
                </c:pt>
                <c:pt idx="144">
                  <c:v>0.62591724023431983</c:v>
                </c:pt>
                <c:pt idx="145">
                  <c:v>-0.90575575746728154</c:v>
                </c:pt>
                <c:pt idx="146">
                  <c:v>-0.53036019950028668</c:v>
                </c:pt>
                <c:pt idx="147">
                  <c:v>-1.2786757892081</c:v>
                </c:pt>
                <c:pt idx="148">
                  <c:v>1.355239819342662</c:v>
                </c:pt>
                <c:pt idx="149">
                  <c:v>-0.92070960510237454</c:v>
                </c:pt>
                <c:pt idx="150">
                  <c:v>-0.19169192336767643</c:v>
                </c:pt>
                <c:pt idx="151">
                  <c:v>2.9091326680651379</c:v>
                </c:pt>
                <c:pt idx="152">
                  <c:v>-2.1613881441892965E-2</c:v>
                </c:pt>
                <c:pt idx="153">
                  <c:v>-0.67756448858941576</c:v>
                </c:pt>
                <c:pt idx="154">
                  <c:v>-1.0881116294635789</c:v>
                </c:pt>
                <c:pt idx="155">
                  <c:v>-0.43230753926704074</c:v>
                </c:pt>
                <c:pt idx="156">
                  <c:v>-0.17323183543128354</c:v>
                </c:pt>
                <c:pt idx="157">
                  <c:v>0.94338035527720532</c:v>
                </c:pt>
                <c:pt idx="158">
                  <c:v>-1.5119477015081753</c:v>
                </c:pt>
                <c:pt idx="159">
                  <c:v>2.4432879728345531</c:v>
                </c:pt>
                <c:pt idx="160">
                  <c:v>1.7037786173374549</c:v>
                </c:pt>
                <c:pt idx="161">
                  <c:v>-1.438763994548288</c:v>
                </c:pt>
                <c:pt idx="162">
                  <c:v>1.7969696319284356</c:v>
                </c:pt>
                <c:pt idx="163">
                  <c:v>0.15726034451937487</c:v>
                </c:pt>
                <c:pt idx="164">
                  <c:v>1.9580792276004371</c:v>
                </c:pt>
                <c:pt idx="165">
                  <c:v>0.8853789466824008</c:v>
                </c:pt>
                <c:pt idx="166">
                  <c:v>1.7439326535073778</c:v>
                </c:pt>
                <c:pt idx="167">
                  <c:v>0.61337929424196225</c:v>
                </c:pt>
                <c:pt idx="168">
                  <c:v>-0.67756448858941576</c:v>
                </c:pt>
                <c:pt idx="169">
                  <c:v>-0.54570807207414218</c:v>
                </c:pt>
                <c:pt idx="170">
                  <c:v>-1.8582342685948925</c:v>
                </c:pt>
                <c:pt idx="171">
                  <c:v>5.2517823824060998E-2</c:v>
                </c:pt>
                <c:pt idx="172">
                  <c:v>-0.43221886606872717</c:v>
                </c:pt>
                <c:pt idx="173">
                  <c:v>1.1233596271217829</c:v>
                </c:pt>
                <c:pt idx="174">
                  <c:v>-0.63514913478773005</c:v>
                </c:pt>
                <c:pt idx="175">
                  <c:v>1.1581340725020342</c:v>
                </c:pt>
                <c:pt idx="176">
                  <c:v>1.0992315844332314</c:v>
                </c:pt>
                <c:pt idx="177">
                  <c:v>-1.51624592909791</c:v>
                </c:pt>
                <c:pt idx="178">
                  <c:v>-0.10900392928639721</c:v>
                </c:pt>
                <c:pt idx="179">
                  <c:v>-0.67756448858941576</c:v>
                </c:pt>
                <c:pt idx="180">
                  <c:v>0.54463049066435254</c:v>
                </c:pt>
                <c:pt idx="181">
                  <c:v>-1.3388979974252826</c:v>
                </c:pt>
                <c:pt idx="182">
                  <c:v>0.37747300641956433</c:v>
                </c:pt>
                <c:pt idx="183">
                  <c:v>-0.26701734771525337</c:v>
                </c:pt>
                <c:pt idx="184">
                  <c:v>0.94860101076854819</c:v>
                </c:pt>
                <c:pt idx="185">
                  <c:v>0.23957364888698102</c:v>
                </c:pt>
                <c:pt idx="186">
                  <c:v>-1.0640963449376868</c:v>
                </c:pt>
                <c:pt idx="187">
                  <c:v>2.4835610074084937</c:v>
                </c:pt>
                <c:pt idx="188">
                  <c:v>0.65017863351381522</c:v>
                </c:pt>
                <c:pt idx="189">
                  <c:v>-0.30880805600224676</c:v>
                </c:pt>
                <c:pt idx="190">
                  <c:v>-0.18688473776859144</c:v>
                </c:pt>
                <c:pt idx="191">
                  <c:v>1.4353138438402537</c:v>
                </c:pt>
                <c:pt idx="192">
                  <c:v>1.5541102686874058</c:v>
                </c:pt>
                <c:pt idx="193">
                  <c:v>-0.64273219945649185</c:v>
                </c:pt>
                <c:pt idx="194">
                  <c:v>-0.37024930336794259</c:v>
                </c:pt>
                <c:pt idx="195">
                  <c:v>-0.65898994950453882</c:v>
                </c:pt>
                <c:pt idx="196">
                  <c:v>-1.3634964139533821</c:v>
                </c:pt>
                <c:pt idx="197">
                  <c:v>0.58600733476474187</c:v>
                </c:pt>
                <c:pt idx="198">
                  <c:v>1.138725986259576</c:v>
                </c:pt>
                <c:pt idx="199">
                  <c:v>0.8172912187276925</c:v>
                </c:pt>
                <c:pt idx="200">
                  <c:v>-0.12104707344755018</c:v>
                </c:pt>
                <c:pt idx="201">
                  <c:v>-0.43221886606872717</c:v>
                </c:pt>
                <c:pt idx="202">
                  <c:v>3.7334032032238888E-2</c:v>
                </c:pt>
                <c:pt idx="203">
                  <c:v>0.60161665736016912</c:v>
                </c:pt>
                <c:pt idx="204">
                  <c:v>0.93788176608351759</c:v>
                </c:pt>
                <c:pt idx="205">
                  <c:v>0.21141451668477448</c:v>
                </c:pt>
                <c:pt idx="206">
                  <c:v>-0.67756448858941576</c:v>
                </c:pt>
                <c:pt idx="207">
                  <c:v>0.23957364888698102</c:v>
                </c:pt>
                <c:pt idx="208">
                  <c:v>-0.67756448858941576</c:v>
                </c:pt>
                <c:pt idx="209">
                  <c:v>-0.67756448858941576</c:v>
                </c:pt>
                <c:pt idx="210">
                  <c:v>-1.4986587703377412</c:v>
                </c:pt>
                <c:pt idx="211">
                  <c:v>-0.46319454780194708</c:v>
                </c:pt>
                <c:pt idx="212">
                  <c:v>1.7224621232352926</c:v>
                </c:pt>
                <c:pt idx="213">
                  <c:v>0.73748814681349073</c:v>
                </c:pt>
                <c:pt idx="214">
                  <c:v>0.23957364888698102</c:v>
                </c:pt>
                <c:pt idx="215">
                  <c:v>-1.4026149146096698</c:v>
                </c:pt>
                <c:pt idx="216">
                  <c:v>0.5217376742536104</c:v>
                </c:pt>
                <c:pt idx="217">
                  <c:v>0.51591315237523461</c:v>
                </c:pt>
                <c:pt idx="218">
                  <c:v>-2.7367372799712788</c:v>
                </c:pt>
                <c:pt idx="219">
                  <c:v>-1.9120140935405421</c:v>
                </c:pt>
                <c:pt idx="220">
                  <c:v>0.62876805684232029</c:v>
                </c:pt>
                <c:pt idx="221">
                  <c:v>-0.14493033938202698</c:v>
                </c:pt>
                <c:pt idx="222">
                  <c:v>-1.6720000697751911E-2</c:v>
                </c:pt>
                <c:pt idx="223">
                  <c:v>-1.0232053126098831E-2</c:v>
                </c:pt>
                <c:pt idx="224">
                  <c:v>1.1098941968219735</c:v>
                </c:pt>
              </c:numCache>
            </c:numRef>
          </c:yVal>
          <c:smooth val="0"/>
          <c:extLst>
            <c:ext xmlns:c16="http://schemas.microsoft.com/office/drawing/2014/chart" uri="{C3380CC4-5D6E-409C-BE32-E72D297353CC}">
              <c16:uniqueId val="{000000ED-41DA-4907-AC59-54765498032C}"/>
            </c:ext>
          </c:extLst>
        </c:ser>
        <c:ser>
          <c:idx val="2"/>
          <c:order val="2"/>
          <c:tx>
            <c:v/>
          </c:tx>
          <c:spPr>
            <a:ln w="6350">
              <a:solidFill>
                <a:srgbClr val="FF0000"/>
              </a:solidFill>
              <a:prstDash val="solid"/>
            </a:ln>
            <a:effectLst/>
          </c:spPr>
          <c:marker>
            <c:symbol val="none"/>
          </c:marker>
          <c:xVal>
            <c:numLit>
              <c:formatCode>General</c:formatCode>
              <c:ptCount val="2"/>
              <c:pt idx="0">
                <c:v>0</c:v>
              </c:pt>
              <c:pt idx="1">
                <c:v>4.5467596038806892</c:v>
              </c:pt>
            </c:numLit>
          </c:xVal>
          <c:yVal>
            <c:numLit>
              <c:formatCode>General</c:formatCode>
              <c:ptCount val="2"/>
              <c:pt idx="0">
                <c:v>0</c:v>
              </c:pt>
              <c:pt idx="1">
                <c:v>7.3534505833093418</c:v>
              </c:pt>
            </c:numLit>
          </c:yVal>
          <c:smooth val="0"/>
          <c:extLst>
            <c:ext xmlns:c16="http://schemas.microsoft.com/office/drawing/2014/chart" uri="{C3380CC4-5D6E-409C-BE32-E72D297353CC}">
              <c16:uniqueId val="{000000EE-41DA-4907-AC59-54765498032C}"/>
            </c:ext>
          </c:extLst>
        </c:ser>
        <c:ser>
          <c:idx val="3"/>
          <c:order val="3"/>
          <c:tx>
            <c:v/>
          </c:tx>
          <c:spPr>
            <a:ln w="6350">
              <a:solidFill>
                <a:srgbClr val="FF0000"/>
              </a:solidFill>
              <a:prstDash val="solid"/>
            </a:ln>
            <a:effectLst/>
          </c:spPr>
          <c:marker>
            <c:symbol val="none"/>
          </c:marker>
          <c:xVal>
            <c:numLit>
              <c:formatCode>General</c:formatCode>
              <c:ptCount val="2"/>
              <c:pt idx="0">
                <c:v>0</c:v>
              </c:pt>
              <c:pt idx="1">
                <c:v>5.1056340349610627</c:v>
              </c:pt>
            </c:numLit>
          </c:xVal>
          <c:yVal>
            <c:numLit>
              <c:formatCode>General</c:formatCode>
              <c:ptCount val="2"/>
              <c:pt idx="0">
                <c:v>0</c:v>
              </c:pt>
              <c:pt idx="1">
                <c:v>5.0031632107535806</c:v>
              </c:pt>
            </c:numLit>
          </c:yVal>
          <c:smooth val="0"/>
          <c:extLst>
            <c:ext xmlns:c16="http://schemas.microsoft.com/office/drawing/2014/chart" uri="{C3380CC4-5D6E-409C-BE32-E72D297353CC}">
              <c16:uniqueId val="{000000EF-41DA-4907-AC59-54765498032C}"/>
            </c:ext>
          </c:extLst>
        </c:ser>
        <c:ser>
          <c:idx val="4"/>
          <c:order val="4"/>
          <c:tx>
            <c:v/>
          </c:tx>
          <c:spPr>
            <a:ln w="6350">
              <a:solidFill>
                <a:srgbClr val="FF0000"/>
              </a:solidFill>
              <a:prstDash val="solid"/>
            </a:ln>
            <a:effectLst/>
          </c:spPr>
          <c:marker>
            <c:symbol val="none"/>
          </c:marker>
          <c:xVal>
            <c:numLit>
              <c:formatCode>General</c:formatCode>
              <c:ptCount val="2"/>
              <c:pt idx="0">
                <c:v>0</c:v>
              </c:pt>
              <c:pt idx="1">
                <c:v>1.9645077851360284</c:v>
              </c:pt>
            </c:numLit>
          </c:xVal>
          <c:yVal>
            <c:numLit>
              <c:formatCode>General</c:formatCode>
              <c:ptCount val="2"/>
              <c:pt idx="0">
                <c:v>0</c:v>
              </c:pt>
              <c:pt idx="1">
                <c:v>6.9839748294046968</c:v>
              </c:pt>
            </c:numLit>
          </c:yVal>
          <c:smooth val="0"/>
          <c:extLst>
            <c:ext xmlns:c16="http://schemas.microsoft.com/office/drawing/2014/chart" uri="{C3380CC4-5D6E-409C-BE32-E72D297353CC}">
              <c16:uniqueId val="{000000F0-41DA-4907-AC59-54765498032C}"/>
            </c:ext>
          </c:extLst>
        </c:ser>
        <c:ser>
          <c:idx val="5"/>
          <c:order val="5"/>
          <c:tx>
            <c:v/>
          </c:tx>
          <c:spPr>
            <a:ln w="6350">
              <a:solidFill>
                <a:srgbClr val="FF0000"/>
              </a:solidFill>
              <a:prstDash val="solid"/>
            </a:ln>
            <a:effectLst/>
          </c:spPr>
          <c:marker>
            <c:symbol val="none"/>
          </c:marker>
          <c:xVal>
            <c:numLit>
              <c:formatCode>General</c:formatCode>
              <c:ptCount val="2"/>
              <c:pt idx="0">
                <c:v>0</c:v>
              </c:pt>
              <c:pt idx="1">
                <c:v>4.8736862443710161</c:v>
              </c:pt>
            </c:numLit>
          </c:xVal>
          <c:yVal>
            <c:numLit>
              <c:formatCode>General</c:formatCode>
              <c:ptCount val="2"/>
              <c:pt idx="0">
                <c:v>0</c:v>
              </c:pt>
              <c:pt idx="1">
                <c:v>4.8572563691445438</c:v>
              </c:pt>
            </c:numLit>
          </c:yVal>
          <c:smooth val="0"/>
          <c:extLst>
            <c:ext xmlns:c16="http://schemas.microsoft.com/office/drawing/2014/chart" uri="{C3380CC4-5D6E-409C-BE32-E72D297353CC}">
              <c16:uniqueId val="{000000F1-41DA-4907-AC59-54765498032C}"/>
            </c:ext>
          </c:extLst>
        </c:ser>
        <c:ser>
          <c:idx val="6"/>
          <c:order val="6"/>
          <c:tx>
            <c:v/>
          </c:tx>
          <c:spPr>
            <a:ln w="6350">
              <a:solidFill>
                <a:srgbClr val="FF0000"/>
              </a:solidFill>
              <a:prstDash val="solid"/>
            </a:ln>
            <a:effectLst/>
          </c:spPr>
          <c:marker>
            <c:symbol val="none"/>
          </c:marker>
          <c:xVal>
            <c:numLit>
              <c:formatCode>General</c:formatCode>
              <c:ptCount val="2"/>
              <c:pt idx="0">
                <c:v>0</c:v>
              </c:pt>
              <c:pt idx="1">
                <c:v>5.3807421559451427</c:v>
              </c:pt>
            </c:numLit>
          </c:xVal>
          <c:yVal>
            <c:numLit>
              <c:formatCode>General</c:formatCode>
              <c:ptCount val="2"/>
              <c:pt idx="0">
                <c:v>0</c:v>
              </c:pt>
              <c:pt idx="1">
                <c:v>-0.53772445654645318</c:v>
              </c:pt>
            </c:numLit>
          </c:yVal>
          <c:smooth val="0"/>
          <c:extLst>
            <c:ext xmlns:c16="http://schemas.microsoft.com/office/drawing/2014/chart" uri="{C3380CC4-5D6E-409C-BE32-E72D297353CC}">
              <c16:uniqueId val="{000000F2-41DA-4907-AC59-54765498032C}"/>
            </c:ext>
          </c:extLst>
        </c:ser>
        <c:ser>
          <c:idx val="7"/>
          <c:order val="7"/>
          <c:tx>
            <c:v/>
          </c:tx>
          <c:spPr>
            <a:ln w="6350">
              <a:solidFill>
                <a:srgbClr val="FF0000"/>
              </a:solidFill>
              <a:prstDash val="solid"/>
            </a:ln>
            <a:effectLst/>
          </c:spPr>
          <c:marker>
            <c:symbol val="none"/>
          </c:marker>
          <c:xVal>
            <c:numLit>
              <c:formatCode>General</c:formatCode>
              <c:ptCount val="2"/>
              <c:pt idx="0">
                <c:v>0</c:v>
              </c:pt>
              <c:pt idx="1">
                <c:v>4.9391282572257946</c:v>
              </c:pt>
            </c:numLit>
          </c:xVal>
          <c:yVal>
            <c:numLit>
              <c:formatCode>General</c:formatCode>
              <c:ptCount val="2"/>
              <c:pt idx="0">
                <c:v>0</c:v>
              </c:pt>
              <c:pt idx="1">
                <c:v>-0.87441633612461955</c:v>
              </c:pt>
            </c:numLit>
          </c:yVal>
          <c:smooth val="0"/>
          <c:extLst>
            <c:ext xmlns:c16="http://schemas.microsoft.com/office/drawing/2014/chart" uri="{C3380CC4-5D6E-409C-BE32-E72D297353CC}">
              <c16:uniqueId val="{000000F3-41DA-4907-AC59-54765498032C}"/>
            </c:ext>
          </c:extLst>
        </c:ser>
        <c:ser>
          <c:idx val="8"/>
          <c:order val="8"/>
          <c:tx>
            <c:v/>
          </c:tx>
          <c:spPr>
            <a:ln w="6350">
              <a:solidFill>
                <a:srgbClr val="FF0000"/>
              </a:solidFill>
              <a:prstDash val="solid"/>
            </a:ln>
            <a:effectLst/>
          </c:spPr>
          <c:marker>
            <c:symbol val="none"/>
          </c:marker>
          <c:xVal>
            <c:numLit>
              <c:formatCode>General</c:formatCode>
              <c:ptCount val="2"/>
              <c:pt idx="0">
                <c:v>0</c:v>
              </c:pt>
              <c:pt idx="1">
                <c:v>4.8910104123411058</c:v>
              </c:pt>
            </c:numLit>
          </c:xVal>
          <c:yVal>
            <c:numLit>
              <c:formatCode>General</c:formatCode>
              <c:ptCount val="2"/>
              <c:pt idx="0">
                <c:v>0</c:v>
              </c:pt>
              <c:pt idx="1">
                <c:v>-4.5058482514372855</c:v>
              </c:pt>
            </c:numLit>
          </c:yVal>
          <c:smooth val="0"/>
          <c:extLst>
            <c:ext xmlns:c16="http://schemas.microsoft.com/office/drawing/2014/chart" uri="{C3380CC4-5D6E-409C-BE32-E72D297353CC}">
              <c16:uniqueId val="{000000F4-41DA-4907-AC59-54765498032C}"/>
            </c:ext>
          </c:extLst>
        </c:ser>
        <c:ser>
          <c:idx val="9"/>
          <c:order val="9"/>
          <c:tx>
            <c:v/>
          </c:tx>
          <c:spPr>
            <a:ln w="6350">
              <a:solidFill>
                <a:srgbClr val="FF0000"/>
              </a:solidFill>
              <a:prstDash val="solid"/>
            </a:ln>
            <a:effectLst/>
          </c:spPr>
          <c:marker>
            <c:symbol val="none"/>
          </c:marker>
          <c:xVal>
            <c:numLit>
              <c:formatCode>General</c:formatCode>
              <c:ptCount val="2"/>
              <c:pt idx="0">
                <c:v>0</c:v>
              </c:pt>
              <c:pt idx="1">
                <c:v>4.1465676976677033</c:v>
              </c:pt>
            </c:numLit>
          </c:xVal>
          <c:yVal>
            <c:numLit>
              <c:formatCode>General</c:formatCode>
              <c:ptCount val="2"/>
              <c:pt idx="0">
                <c:v>0</c:v>
              </c:pt>
              <c:pt idx="1">
                <c:v>-3.4465652980042467</c:v>
              </c:pt>
            </c:numLit>
          </c:yVal>
          <c:smooth val="0"/>
          <c:extLst>
            <c:ext xmlns:c16="http://schemas.microsoft.com/office/drawing/2014/chart" uri="{C3380CC4-5D6E-409C-BE32-E72D297353CC}">
              <c16:uniqueId val="{000000F5-41DA-4907-AC59-54765498032C}"/>
            </c:ext>
          </c:extLst>
        </c:ser>
        <c:ser>
          <c:idx val="10"/>
          <c:order val="10"/>
          <c:tx>
            <c:v/>
          </c:tx>
          <c:spPr>
            <a:ln w="6350">
              <a:solidFill>
                <a:srgbClr val="FF0000"/>
              </a:solidFill>
              <a:prstDash val="solid"/>
            </a:ln>
            <a:effectLst/>
          </c:spPr>
          <c:marker>
            <c:symbol val="none"/>
          </c:marker>
          <c:xVal>
            <c:numLit>
              <c:formatCode>General</c:formatCode>
              <c:ptCount val="2"/>
              <c:pt idx="0">
                <c:v>0</c:v>
              </c:pt>
              <c:pt idx="1">
                <c:v>4.9480006062785877</c:v>
              </c:pt>
            </c:numLit>
          </c:xVal>
          <c:yVal>
            <c:numLit>
              <c:formatCode>General</c:formatCode>
              <c:ptCount val="2"/>
              <c:pt idx="0">
                <c:v>0</c:v>
              </c:pt>
              <c:pt idx="1">
                <c:v>-3.1846866648357683</c:v>
              </c:pt>
            </c:numLit>
          </c:yVal>
          <c:smooth val="0"/>
          <c:extLst>
            <c:ext xmlns:c16="http://schemas.microsoft.com/office/drawing/2014/chart" uri="{C3380CC4-5D6E-409C-BE32-E72D297353CC}">
              <c16:uniqueId val="{000000F6-41DA-4907-AC59-54765498032C}"/>
            </c:ext>
          </c:extLst>
        </c:ser>
        <c:ser>
          <c:idx val="11"/>
          <c:order val="11"/>
          <c:tx>
            <c:v/>
          </c:tx>
          <c:spPr>
            <a:ln w="6350">
              <a:solidFill>
                <a:srgbClr val="FF0000"/>
              </a:solidFill>
              <a:prstDash val="solid"/>
            </a:ln>
            <a:effectLst/>
          </c:spPr>
          <c:marker>
            <c:symbol val="none"/>
          </c:marker>
          <c:xVal>
            <c:numLit>
              <c:formatCode>General</c:formatCode>
              <c:ptCount val="2"/>
              <c:pt idx="0">
                <c:v>0</c:v>
              </c:pt>
              <c:pt idx="1">
                <c:v>4.7690418792501026</c:v>
              </c:pt>
            </c:numLit>
          </c:xVal>
          <c:yVal>
            <c:numLit>
              <c:formatCode>General</c:formatCode>
              <c:ptCount val="2"/>
              <c:pt idx="0">
                <c:v>0</c:v>
              </c:pt>
              <c:pt idx="1">
                <c:v>-4.3725831888834481</c:v>
              </c:pt>
            </c:numLit>
          </c:yVal>
          <c:smooth val="0"/>
          <c:extLst>
            <c:ext xmlns:c16="http://schemas.microsoft.com/office/drawing/2014/chart" uri="{C3380CC4-5D6E-409C-BE32-E72D297353CC}">
              <c16:uniqueId val="{000000F7-41DA-4907-AC59-54765498032C}"/>
            </c:ext>
          </c:extLst>
        </c:ser>
        <c:ser>
          <c:idx val="12"/>
          <c:order val="12"/>
          <c:tx>
            <c:v/>
          </c:tx>
          <c:spPr>
            <a:ln w="6350">
              <a:solidFill>
                <a:srgbClr val="FF0000"/>
              </a:solidFill>
              <a:prstDash val="solid"/>
            </a:ln>
            <a:effectLst/>
          </c:spPr>
          <c:marker>
            <c:symbol val="none"/>
          </c:marker>
          <c:xVal>
            <c:numLit>
              <c:formatCode>General</c:formatCode>
              <c:ptCount val="2"/>
              <c:pt idx="0">
                <c:v>0</c:v>
              </c:pt>
              <c:pt idx="1">
                <c:v>3.9007701628299452</c:v>
              </c:pt>
            </c:numLit>
          </c:xVal>
          <c:yVal>
            <c:numLit>
              <c:formatCode>General</c:formatCode>
              <c:ptCount val="2"/>
              <c:pt idx="0">
                <c:v>0</c:v>
              </c:pt>
              <c:pt idx="1">
                <c:v>-4.1578627300135782</c:v>
              </c:pt>
            </c:numLit>
          </c:yVal>
          <c:smooth val="0"/>
          <c:extLst>
            <c:ext xmlns:c16="http://schemas.microsoft.com/office/drawing/2014/chart" uri="{C3380CC4-5D6E-409C-BE32-E72D297353CC}">
              <c16:uniqueId val="{000000F8-41DA-4907-AC59-54765498032C}"/>
            </c:ext>
          </c:extLst>
        </c:ser>
        <c:dLbls>
          <c:showLegendKey val="0"/>
          <c:showVal val="0"/>
          <c:showCatName val="0"/>
          <c:showSerName val="0"/>
          <c:showPercent val="0"/>
          <c:showBubbleSize val="0"/>
        </c:dLbls>
        <c:axId val="1593238464"/>
        <c:axId val="1593222240"/>
      </c:scatterChart>
      <c:valAx>
        <c:axId val="1593238464"/>
        <c:scaling>
          <c:orientation val="minMax"/>
        </c:scaling>
        <c:delete val="0"/>
        <c:axPos val="b"/>
        <c:title>
          <c:tx>
            <c:rich>
              <a:bodyPr/>
              <a:lstStyle/>
              <a:p>
                <a:pPr>
                  <a:defRPr sz="800" b="0">
                    <a:latin typeface="Arial"/>
                    <a:ea typeface="Arial"/>
                    <a:cs typeface="Arial"/>
                  </a:defRPr>
                </a:pPr>
                <a:r>
                  <a:rPr lang="es-MX"/>
                  <a:t>F1 (47.24 %)</a:t>
                </a:r>
              </a:p>
            </c:rich>
          </c:tx>
          <c:overlay val="0"/>
        </c:title>
        <c:numFmt formatCode="General" sourceLinked="0"/>
        <c:majorTickMark val="none"/>
        <c:minorTickMark val="none"/>
        <c:tickLblPos val="low"/>
        <c:txPr>
          <a:bodyPr rot="0" vert="horz"/>
          <a:lstStyle/>
          <a:p>
            <a:pPr>
              <a:defRPr sz="700"/>
            </a:pPr>
            <a:endParaRPr lang="es-MX"/>
          </a:p>
        </c:txPr>
        <c:crossAx val="1593222240"/>
        <c:crosses val="autoZero"/>
        <c:crossBetween val="midCat"/>
      </c:valAx>
      <c:valAx>
        <c:axId val="1593222240"/>
        <c:scaling>
          <c:orientation val="minMax"/>
        </c:scaling>
        <c:delete val="0"/>
        <c:axPos val="l"/>
        <c:title>
          <c:tx>
            <c:rich>
              <a:bodyPr/>
              <a:lstStyle/>
              <a:p>
                <a:pPr>
                  <a:defRPr sz="800" b="0">
                    <a:latin typeface="Arial"/>
                    <a:ea typeface="Arial"/>
                    <a:cs typeface="Arial"/>
                  </a:defRPr>
                </a:pPr>
                <a:r>
                  <a:rPr lang="es-MX"/>
                  <a:t>F2 (9.96 %)</a:t>
                </a:r>
              </a:p>
            </c:rich>
          </c:tx>
          <c:overlay val="0"/>
        </c:title>
        <c:numFmt formatCode="General" sourceLinked="0"/>
        <c:majorTickMark val="cross"/>
        <c:minorTickMark val="none"/>
        <c:tickLblPos val="low"/>
        <c:txPr>
          <a:bodyPr/>
          <a:lstStyle/>
          <a:p>
            <a:pPr>
              <a:defRPr sz="700"/>
            </a:pPr>
            <a:endParaRPr lang="es-MX"/>
          </a:p>
        </c:txPr>
        <c:crossAx val="1593238464"/>
        <c:crosses val="autoZero"/>
        <c:crossBetween val="midCat"/>
      </c:valAx>
      <c:spPr>
        <a:ln>
          <a:solidFill>
            <a:srgbClr val="C0C0C0"/>
          </a:solidFill>
          <a:prstDash val="solid"/>
        </a:ln>
      </c:spPr>
    </c:plotArea>
    <c:legend>
      <c:legendPos val="b"/>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egendEntry>
        <c:idx val="12"/>
        <c:delete val="1"/>
      </c:legendEntry>
      <c:overlay val="0"/>
      <c:spPr>
        <a:ln w="6350">
          <a:solidFill>
            <a:srgbClr val="000000"/>
          </a:solidFill>
          <a:prstDash val="solid"/>
        </a:ln>
      </c:spPr>
      <c:txPr>
        <a:bodyPr/>
        <a:lstStyle/>
        <a:p>
          <a:pPr>
            <a:defRPr sz="900" b="0"/>
          </a:pPr>
          <a:endParaRPr lang="es-MX"/>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s-MX"/>
              <a:t>En general, estoy muy satisfecho con Grupo Axo como lugar para trabajar. / Coeficientes estandarizados
(Interv. de conf. 95%)</a:t>
            </a:r>
          </a:p>
        </c:rich>
      </c:tx>
      <c:layout>
        <c:manualLayout>
          <c:xMode val="edge"/>
          <c:yMode val="edge"/>
          <c:x val="0.26447431920027575"/>
          <c:y val="1.1822660098522168E-2"/>
        </c:manualLayout>
      </c:layout>
      <c:overlay val="0"/>
    </c:title>
    <c:autoTitleDeleted val="0"/>
    <c:plotArea>
      <c:layout/>
      <c:barChart>
        <c:barDir val="col"/>
        <c:grouping val="clustered"/>
        <c:varyColors val="0"/>
        <c:ser>
          <c:idx val="0"/>
          <c:order val="0"/>
          <c:tx>
            <c:v/>
          </c:tx>
          <c:spPr>
            <a:ln w="25400">
              <a:noFill/>
            </a:ln>
          </c:spPr>
          <c:invertIfNegative val="0"/>
          <c:dPt>
            <c:idx val="0"/>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1-222F-4A68-948E-3DF4D708B49C}"/>
              </c:ext>
            </c:extLst>
          </c:dPt>
          <c:dPt>
            <c:idx val="1"/>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3-222F-4A68-948E-3DF4D708B49C}"/>
              </c:ext>
            </c:extLst>
          </c:dPt>
          <c:dPt>
            <c:idx val="2"/>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5-222F-4A68-948E-3DF4D708B49C}"/>
              </c:ext>
            </c:extLst>
          </c:dPt>
          <c:dPt>
            <c:idx val="3"/>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7-222F-4A68-948E-3DF4D708B49C}"/>
              </c:ext>
            </c:extLst>
          </c:dPt>
          <c:dPt>
            <c:idx val="4"/>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9-222F-4A68-948E-3DF4D708B49C}"/>
              </c:ext>
            </c:extLst>
          </c:dPt>
          <c:dPt>
            <c:idx val="5"/>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B-222F-4A68-948E-3DF4D708B49C}"/>
              </c:ext>
            </c:extLst>
          </c:dPt>
          <c:dPt>
            <c:idx val="6"/>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D-222F-4A68-948E-3DF4D708B49C}"/>
              </c:ext>
            </c:extLst>
          </c:dPt>
          <c:dPt>
            <c:idx val="7"/>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F-222F-4A68-948E-3DF4D708B49C}"/>
              </c:ext>
            </c:extLst>
          </c:dPt>
          <c:dPt>
            <c:idx val="8"/>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11-222F-4A68-948E-3DF4D708B49C}"/>
              </c:ext>
            </c:extLst>
          </c:dPt>
          <c:dLbls>
            <c:dLbl>
              <c:idx val="1"/>
              <c:layout>
                <c:manualLayout>
                  <c:x val="-2.3886758089571589E-3"/>
                  <c:y val="0.25978138665228234"/>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22F-4A68-948E-3DF4D708B49C}"/>
                </c:ext>
              </c:extLst>
            </c:dLbl>
            <c:dLbl>
              <c:idx val="3"/>
              <c:layout>
                <c:manualLayout>
                  <c:x val="5.2628846993439792E-3"/>
                  <c:y val="-9.3809945179990875E-2"/>
                </c:manualLayout>
              </c:layout>
              <c:spPr>
                <a:noFill/>
                <a:ln>
                  <a:noFill/>
                </a:ln>
                <a:effectLst/>
              </c:spPr>
              <c:txPr>
                <a:bodyPr rot="-5400000" vert="horz" wrap="square" lIns="38100" tIns="19050" rIns="38100" bIns="19050" anchor="ctr">
                  <a:spAutoFit/>
                </a:bodyPr>
                <a:lstStyle/>
                <a:p>
                  <a:pPr>
                    <a:defRPr sz="1200" b="1"/>
                  </a:pPr>
                  <a:endParaRPr lang="es-MX"/>
                </a:p>
              </c:txPr>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22F-4A68-948E-3DF4D708B49C}"/>
                </c:ext>
              </c:extLst>
            </c:dLbl>
            <c:dLbl>
              <c:idx val="4"/>
              <c:layout>
                <c:manualLayout>
                  <c:x val="-4.5152087875207289E-3"/>
                  <c:y val="0.2934571303891948"/>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22F-4A68-948E-3DF4D708B49C}"/>
                </c:ext>
              </c:extLst>
            </c:dLbl>
            <c:dLbl>
              <c:idx val="5"/>
              <c:layout>
                <c:manualLayout>
                  <c:x val="5.5153395380902123E-3"/>
                  <c:y val="-4.81658365781249E-17"/>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22F-4A68-948E-3DF4D708B49C}"/>
                </c:ext>
              </c:extLst>
            </c:dLbl>
            <c:dLbl>
              <c:idx val="8"/>
              <c:spPr>
                <a:noFill/>
                <a:ln>
                  <a:noFill/>
                </a:ln>
                <a:effectLst/>
              </c:spPr>
              <c:txPr>
                <a:bodyPr rot="-5400000" vert="horz" wrap="square" lIns="38100" tIns="19050" rIns="38100" bIns="19050" anchor="ctr">
                  <a:spAutoFit/>
                </a:bodyPr>
                <a:lstStyle/>
                <a:p>
                  <a:pPr>
                    <a:defRPr sz="1200" b="1" i="0"/>
                  </a:pPr>
                  <a:endParaRPr lang="es-MX"/>
                </a:p>
              </c:txPr>
              <c:showLegendKey val="0"/>
              <c:showVal val="0"/>
              <c:showCatName val="1"/>
              <c:showSerName val="0"/>
              <c:showPercent val="0"/>
              <c:showBubbleSize val="0"/>
              <c:extLst>
                <c:ext xmlns:c16="http://schemas.microsoft.com/office/drawing/2014/chart" uri="{C3380CC4-5D6E-409C-BE32-E72D297353CC}">
                  <c16:uniqueId val="{00000011-222F-4A68-948E-3DF4D708B49C}"/>
                </c:ext>
              </c:extLst>
            </c:dLbl>
            <c:spPr>
              <a:noFill/>
              <a:ln>
                <a:noFill/>
              </a:ln>
              <a:effectLst/>
            </c:spPr>
            <c:txPr>
              <a:bodyPr rot="-5400000" vert="horz" wrap="square" lIns="38100" tIns="19050" rIns="38100" bIns="19050" anchor="ctr">
                <a:spAutoFit/>
              </a:bodyPr>
              <a:lstStyle/>
              <a:p>
                <a:pPr>
                  <a:defRPr sz="1000"/>
                </a:pPr>
                <a:endParaRPr lang="es-MX"/>
              </a:p>
            </c:txPr>
            <c:showLegendKey val="0"/>
            <c:showVal val="0"/>
            <c:showCatName val="1"/>
            <c:showSerName val="0"/>
            <c:showPercent val="0"/>
            <c:showBubbleSize val="0"/>
            <c:showLeaderLines val="0"/>
            <c:extLst>
              <c:ext xmlns:c15="http://schemas.microsoft.com/office/drawing/2012/chart" uri="{CE6537A1-D6FC-4f65-9D91-7224C49458BB}">
                <c15:showLeaderLines val="1"/>
              </c:ext>
            </c:extLst>
          </c:dLbls>
          <c:errBars>
            <c:errBarType val="both"/>
            <c:errValType val="cust"/>
            <c:noEndCap val="0"/>
            <c:plus>
              <c:numLit>
                <c:formatCode>General</c:formatCode>
                <c:ptCount val="9"/>
                <c:pt idx="0">
                  <c:v>3.0137408522343465E-2</c:v>
                </c:pt>
                <c:pt idx="1">
                  <c:v>3.7977851143317531E-2</c:v>
                </c:pt>
                <c:pt idx="2">
                  <c:v>4.6048420949136776E-2</c:v>
                </c:pt>
                <c:pt idx="3">
                  <c:v>4.3441692330144971E-2</c:v>
                </c:pt>
                <c:pt idx="4">
                  <c:v>4.3114989583997898E-2</c:v>
                </c:pt>
                <c:pt idx="5">
                  <c:v>4.0322254926480408E-2</c:v>
                </c:pt>
                <c:pt idx="6">
                  <c:v>4.2413694066479601E-2</c:v>
                </c:pt>
                <c:pt idx="7">
                  <c:v>4.5844946075965481E-2</c:v>
                </c:pt>
                <c:pt idx="8">
                  <c:v>3.4405392848802778E-2</c:v>
                </c:pt>
              </c:numLit>
            </c:plus>
            <c:minus>
              <c:numLit>
                <c:formatCode>General</c:formatCode>
                <c:ptCount val="9"/>
                <c:pt idx="0">
                  <c:v>3.0137408522343465E-2</c:v>
                </c:pt>
                <c:pt idx="1">
                  <c:v>3.7977851143317531E-2</c:v>
                </c:pt>
                <c:pt idx="2">
                  <c:v>4.6048420949136776E-2</c:v>
                </c:pt>
                <c:pt idx="3">
                  <c:v>4.3441692330144971E-2</c:v>
                </c:pt>
                <c:pt idx="4">
                  <c:v>4.3114989583997905E-2</c:v>
                </c:pt>
                <c:pt idx="5">
                  <c:v>4.0322254926480415E-2</c:v>
                </c:pt>
                <c:pt idx="6">
                  <c:v>4.2413694066479594E-2</c:v>
                </c:pt>
                <c:pt idx="7">
                  <c:v>4.5844946075965481E-2</c:v>
                </c:pt>
                <c:pt idx="8">
                  <c:v>3.4405392848802771E-2</c:v>
                </c:pt>
              </c:numLit>
            </c:minus>
          </c:errBars>
          <c:cat>
            <c:strRef>
              <c:f>'Regresión lineal1'!$B$120:$B$128</c:f>
              <c:strCache>
                <c:ptCount val="9"/>
                <c:pt idx="0">
                  <c:v>Rara vez pienso en buscar un nuevo trabajo en otra organización.</c:v>
                </c:pt>
                <c:pt idx="1">
                  <c:v>Me siento orgulloso de trabajar en Grupo Axo.</c:v>
                </c:pt>
                <c:pt idx="2">
                  <c:v>La organizació tiene un interés genuino en el balance de vida de los colaboradores.</c:v>
                </c:pt>
                <c:pt idx="3">
                  <c:v>Mi funció me permite equilibrar mi trabajo y vida personal.</c:v>
                </c:pt>
                <c:pt idx="4">
                  <c:v>Mi jefe establece y respeta los acuerdos necesarios para trabajar de forma efectiva (comunicación, reuniones, horario, entregas etc.)</c:v>
                </c:pt>
                <c:pt idx="5">
                  <c:v>Considero que mi carga laboral es la adecuada para cumplirla en mi horario de trabajo.</c:v>
                </c:pt>
                <c:pt idx="6">
                  <c:v>Los líderes de la organizaci√≥n se han mostrado preocupados por el cuidado de la salud del colaborador durante la contingencia.</c:v>
                </c:pt>
                <c:pt idx="7">
                  <c:v>Siento que mis líderes me proporcionan el apoyo que necesito, aún trabajando en forma remota.</c:v>
                </c:pt>
                <c:pt idx="8">
                  <c:v>Tengo acceso a los recursos (herramientas, equipos, tecnología) que necesito para cumplir con mi función, aún trabajando de forma remota.</c:v>
                </c:pt>
              </c:strCache>
            </c:strRef>
          </c:cat>
          <c:val>
            <c:numRef>
              <c:f>'Regresión lineal1'!$C$120:$C$128</c:f>
              <c:numCache>
                <c:formatCode>0.000</c:formatCode>
                <c:ptCount val="9"/>
                <c:pt idx="0">
                  <c:v>6.2979685247586334E-2</c:v>
                </c:pt>
                <c:pt idx="1">
                  <c:v>0.4830886253783423</c:v>
                </c:pt>
                <c:pt idx="2">
                  <c:v>0.18447840898057219</c:v>
                </c:pt>
                <c:pt idx="3">
                  <c:v>1.0759455565333659E-2</c:v>
                </c:pt>
                <c:pt idx="4">
                  <c:v>-4.529562479319562E-2</c:v>
                </c:pt>
                <c:pt idx="5">
                  <c:v>9.4568562203487347E-2</c:v>
                </c:pt>
                <c:pt idx="6">
                  <c:v>7.4253198531099907E-2</c:v>
                </c:pt>
                <c:pt idx="7">
                  <c:v>6.4959235561227208E-2</c:v>
                </c:pt>
                <c:pt idx="8">
                  <c:v>3.3732237201449335E-2</c:v>
                </c:pt>
              </c:numCache>
            </c:numRef>
          </c:val>
          <c:extLst>
            <c:ext xmlns:c16="http://schemas.microsoft.com/office/drawing/2014/chart" uri="{C3380CC4-5D6E-409C-BE32-E72D297353CC}">
              <c16:uniqueId val="{00000012-222F-4A68-948E-3DF4D708B49C}"/>
            </c:ext>
          </c:extLst>
        </c:ser>
        <c:dLbls>
          <c:showLegendKey val="0"/>
          <c:showVal val="0"/>
          <c:showCatName val="0"/>
          <c:showSerName val="0"/>
          <c:showPercent val="0"/>
          <c:showBubbleSize val="0"/>
        </c:dLbls>
        <c:gapWidth val="60"/>
        <c:overlap val="-30"/>
        <c:axId val="56024144"/>
        <c:axId val="56028304"/>
      </c:barChart>
      <c:catAx>
        <c:axId val="56024144"/>
        <c:scaling>
          <c:orientation val="minMax"/>
        </c:scaling>
        <c:delete val="0"/>
        <c:axPos val="b"/>
        <c:title>
          <c:tx>
            <c:rich>
              <a:bodyPr/>
              <a:lstStyle/>
              <a:p>
                <a:pPr>
                  <a:defRPr sz="800" b="0">
                    <a:latin typeface="Arial"/>
                    <a:ea typeface="Arial"/>
                    <a:cs typeface="Arial"/>
                  </a:defRPr>
                </a:pPr>
                <a:r>
                  <a:rPr lang="es-MX"/>
                  <a:t>Variable</a:t>
                </a:r>
              </a:p>
            </c:rich>
          </c:tx>
          <c:layout>
            <c:manualLayout>
              <c:xMode val="edge"/>
              <c:yMode val="edge"/>
              <c:x val="0.55091293526261642"/>
              <c:y val="0.96953032595063571"/>
            </c:manualLayout>
          </c:layout>
          <c:overlay val="0"/>
        </c:title>
        <c:numFmt formatCode="General" sourceLinked="0"/>
        <c:majorTickMark val="cross"/>
        <c:minorTickMark val="none"/>
        <c:tickLblPos val="none"/>
        <c:txPr>
          <a:bodyPr rot="0" vert="horz"/>
          <a:lstStyle/>
          <a:p>
            <a:pPr>
              <a:defRPr sz="700"/>
            </a:pPr>
            <a:endParaRPr lang="es-MX"/>
          </a:p>
        </c:txPr>
        <c:crossAx val="56028304"/>
        <c:crosses val="autoZero"/>
        <c:auto val="1"/>
        <c:lblAlgn val="ctr"/>
        <c:lblOffset val="100"/>
        <c:noMultiLvlLbl val="0"/>
      </c:catAx>
      <c:valAx>
        <c:axId val="56028304"/>
        <c:scaling>
          <c:orientation val="minMax"/>
        </c:scaling>
        <c:delete val="0"/>
        <c:axPos val="l"/>
        <c:title>
          <c:tx>
            <c:rich>
              <a:bodyPr/>
              <a:lstStyle/>
              <a:p>
                <a:pPr>
                  <a:defRPr sz="800" b="0">
                    <a:latin typeface="Arial"/>
                    <a:ea typeface="Arial"/>
                    <a:cs typeface="Arial"/>
                  </a:defRPr>
                </a:pPr>
                <a:r>
                  <a:rPr lang="es-MX"/>
                  <a:t>Coeficientes estandarizados</a:t>
                </a:r>
              </a:p>
            </c:rich>
          </c:tx>
          <c:overlay val="0"/>
        </c:title>
        <c:numFmt formatCode="General" sourceLinked="0"/>
        <c:majorTickMark val="cross"/>
        <c:minorTickMark val="none"/>
        <c:tickLblPos val="nextTo"/>
        <c:txPr>
          <a:bodyPr/>
          <a:lstStyle/>
          <a:p>
            <a:pPr>
              <a:defRPr sz="700"/>
            </a:pPr>
            <a:endParaRPr lang="es-MX"/>
          </a:p>
        </c:txPr>
        <c:crossAx val="56024144"/>
        <c:crosses val="autoZero"/>
        <c:crossBetween val="between"/>
      </c:valAx>
      <c:spPr>
        <a:ln>
          <a:solidFill>
            <a:srgbClr val="C0C0C0"/>
          </a:solidFill>
          <a:prstDash val="solid"/>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s-MX"/>
              <a:t>En general, estoy muy satisfecho con Grupo Axo como lugar para trabajar. / Coeficientes estandarizados
(Interv. de conf. 95%)</a:t>
            </a:r>
          </a:p>
        </c:rich>
      </c:tx>
      <c:overlay val="0"/>
    </c:title>
    <c:autoTitleDeleted val="0"/>
    <c:plotArea>
      <c:layout/>
      <c:barChart>
        <c:barDir val="col"/>
        <c:grouping val="clustered"/>
        <c:varyColors val="0"/>
        <c:ser>
          <c:idx val="0"/>
          <c:order val="0"/>
          <c:tx>
            <c:v/>
          </c:tx>
          <c:spPr>
            <a:ln w="25400">
              <a:noFill/>
            </a:ln>
          </c:spPr>
          <c:invertIfNegative val="0"/>
          <c:dPt>
            <c:idx val="0"/>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1-296A-4784-9AB3-4B246819A463}"/>
              </c:ext>
            </c:extLst>
          </c:dPt>
          <c:dPt>
            <c:idx val="1"/>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3-296A-4784-9AB3-4B246819A463}"/>
              </c:ext>
            </c:extLst>
          </c:dPt>
          <c:dPt>
            <c:idx val="2"/>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5-296A-4784-9AB3-4B246819A463}"/>
              </c:ext>
            </c:extLst>
          </c:dPt>
          <c:dPt>
            <c:idx val="3"/>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7-296A-4784-9AB3-4B246819A463}"/>
              </c:ext>
            </c:extLst>
          </c:dPt>
          <c:dPt>
            <c:idx val="4"/>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9-296A-4784-9AB3-4B246819A463}"/>
              </c:ext>
            </c:extLst>
          </c:dPt>
          <c:dPt>
            <c:idx val="5"/>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B-296A-4784-9AB3-4B246819A463}"/>
              </c:ext>
            </c:extLst>
          </c:dPt>
          <c:dPt>
            <c:idx val="6"/>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D-296A-4784-9AB3-4B246819A463}"/>
              </c:ext>
            </c:extLst>
          </c:dPt>
          <c:dPt>
            <c:idx val="7"/>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F-296A-4784-9AB3-4B246819A463}"/>
              </c:ext>
            </c:extLst>
          </c:dPt>
          <c:dPt>
            <c:idx val="8"/>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11-296A-4784-9AB3-4B246819A463}"/>
              </c:ext>
            </c:extLst>
          </c:dPt>
          <c:dLbls>
            <c:spPr>
              <a:noFill/>
              <a:ln>
                <a:noFill/>
              </a:ln>
              <a:effectLst/>
            </c:spPr>
            <c:txPr>
              <a:bodyPr rot="-5400000" vert="horz" wrap="square" lIns="38100" tIns="19050" rIns="38100" bIns="19050" anchor="ctr">
                <a:spAutoFit/>
              </a:bodyPr>
              <a:lstStyle/>
              <a:p>
                <a:pPr>
                  <a:defRPr sz="1200"/>
                </a:pPr>
                <a:endParaRPr lang="es-MX"/>
              </a:p>
            </c:txPr>
            <c:showLegendKey val="0"/>
            <c:showVal val="0"/>
            <c:showCatName val="1"/>
            <c:showSerName val="0"/>
            <c:showPercent val="0"/>
            <c:showBubbleSize val="0"/>
            <c:showLeaderLines val="0"/>
            <c:extLst>
              <c:ext xmlns:c15="http://schemas.microsoft.com/office/drawing/2012/chart" uri="{CE6537A1-D6FC-4f65-9D91-7224C49458BB}">
                <c15:showLeaderLines val="1"/>
              </c:ext>
            </c:extLst>
          </c:dLbls>
          <c:errBars>
            <c:errBarType val="both"/>
            <c:errValType val="cust"/>
            <c:noEndCap val="0"/>
            <c:plus>
              <c:numLit>
                <c:formatCode>General</c:formatCode>
                <c:ptCount val="9"/>
                <c:pt idx="0">
                  <c:v>9.6993675969827886E-2</c:v>
                </c:pt>
                <c:pt idx="1">
                  <c:v>0.11817001251123965</c:v>
                </c:pt>
                <c:pt idx="2">
                  <c:v>0.14112601799188026</c:v>
                </c:pt>
                <c:pt idx="3">
                  <c:v>0.13576625477010287</c:v>
                </c:pt>
                <c:pt idx="4">
                  <c:v>0.13051146879608247</c:v>
                </c:pt>
                <c:pt idx="5">
                  <c:v>0.11890256252019374</c:v>
                </c:pt>
                <c:pt idx="6">
                  <c:v>0.12986308630999938</c:v>
                </c:pt>
                <c:pt idx="7">
                  <c:v>0.12754453021005763</c:v>
                </c:pt>
                <c:pt idx="8">
                  <c:v>0.11183564971586474</c:v>
                </c:pt>
              </c:numLit>
            </c:plus>
            <c:minus>
              <c:numLit>
                <c:formatCode>General</c:formatCode>
                <c:ptCount val="9"/>
                <c:pt idx="0">
                  <c:v>9.6993675969827886E-2</c:v>
                </c:pt>
                <c:pt idx="1">
                  <c:v>0.11817001251123965</c:v>
                </c:pt>
                <c:pt idx="2">
                  <c:v>0.14112601799188026</c:v>
                </c:pt>
                <c:pt idx="3">
                  <c:v>0.13576625477010287</c:v>
                </c:pt>
                <c:pt idx="4">
                  <c:v>0.13051146879608247</c:v>
                </c:pt>
                <c:pt idx="5">
                  <c:v>0.11890256252019377</c:v>
                </c:pt>
                <c:pt idx="6">
                  <c:v>0.12986308630999935</c:v>
                </c:pt>
                <c:pt idx="7">
                  <c:v>0.12754453021005763</c:v>
                </c:pt>
                <c:pt idx="8">
                  <c:v>0.11183564971586475</c:v>
                </c:pt>
              </c:numLit>
            </c:minus>
          </c:errBars>
          <c:cat>
            <c:strRef>
              <c:f>'Regresión lineal2'!$B$101:$B$109</c:f>
              <c:strCache>
                <c:ptCount val="9"/>
                <c:pt idx="0">
                  <c:v>Rara vez pienso en buscar un nuevo trabajo en otra organización.</c:v>
                </c:pt>
                <c:pt idx="1">
                  <c:v>Me siento orgulloso de trabajar en Grupo Axo.</c:v>
                </c:pt>
                <c:pt idx="2">
                  <c:v>La organizació tiene un interés genuino en el balance de vida de los colaboradores.</c:v>
                </c:pt>
                <c:pt idx="3">
                  <c:v>Mi funció me permite equilibrar mi trabajo y vida personal.</c:v>
                </c:pt>
                <c:pt idx="4">
                  <c:v>Mi jefe establece y respeta los acuerdos necesarios para trabajar de forma efectiva (comunicación, reuniones, horario, entregas etc.)</c:v>
                </c:pt>
                <c:pt idx="5">
                  <c:v>Considero que mi carga laboral es la adecuada para cumplirla en mi horario de trabajo.</c:v>
                </c:pt>
                <c:pt idx="6">
                  <c:v>Los líderes de la organizaci√≥n se han mostrado preocupados por el cuidado de la salud del colaborador durante la contingencia.</c:v>
                </c:pt>
                <c:pt idx="7">
                  <c:v>Siento que mis líderes me proporcionan el apoyo que necesito, aún trabajando en forma remota.</c:v>
                </c:pt>
                <c:pt idx="8">
                  <c:v>Tengo acceso a los recursos (herramientas, equipos, tecnología) que necesito para cumplir con mi función, aún trabajando de forma remota.</c:v>
                </c:pt>
              </c:strCache>
            </c:strRef>
          </c:cat>
          <c:val>
            <c:numRef>
              <c:f>'Regresión lineal2'!$C$101:$C$109</c:f>
              <c:numCache>
                <c:formatCode>0.000</c:formatCode>
                <c:ptCount val="9"/>
                <c:pt idx="0">
                  <c:v>6.4393934741139275E-2</c:v>
                </c:pt>
                <c:pt idx="1">
                  <c:v>0.45638503675135728</c:v>
                </c:pt>
                <c:pt idx="2">
                  <c:v>9.9549402356546912E-2</c:v>
                </c:pt>
                <c:pt idx="3">
                  <c:v>-8.6525056125590846E-3</c:v>
                </c:pt>
                <c:pt idx="4">
                  <c:v>-3.3107634031529491E-2</c:v>
                </c:pt>
                <c:pt idx="5">
                  <c:v>0.17067995315932757</c:v>
                </c:pt>
                <c:pt idx="6">
                  <c:v>3.7952649267354102E-2</c:v>
                </c:pt>
                <c:pt idx="7">
                  <c:v>8.6355401867613965E-2</c:v>
                </c:pt>
                <c:pt idx="8">
                  <c:v>0.11918837845163505</c:v>
                </c:pt>
              </c:numCache>
            </c:numRef>
          </c:val>
          <c:extLst>
            <c:ext xmlns:c16="http://schemas.microsoft.com/office/drawing/2014/chart" uri="{C3380CC4-5D6E-409C-BE32-E72D297353CC}">
              <c16:uniqueId val="{00000012-296A-4784-9AB3-4B246819A463}"/>
            </c:ext>
          </c:extLst>
        </c:ser>
        <c:dLbls>
          <c:showLegendKey val="0"/>
          <c:showVal val="0"/>
          <c:showCatName val="0"/>
          <c:showSerName val="0"/>
          <c:showPercent val="0"/>
          <c:showBubbleSize val="0"/>
        </c:dLbls>
        <c:gapWidth val="60"/>
        <c:overlap val="-30"/>
        <c:axId val="1387395872"/>
        <c:axId val="1387400448"/>
      </c:barChart>
      <c:catAx>
        <c:axId val="1387395872"/>
        <c:scaling>
          <c:orientation val="minMax"/>
        </c:scaling>
        <c:delete val="0"/>
        <c:axPos val="b"/>
        <c:title>
          <c:tx>
            <c:rich>
              <a:bodyPr/>
              <a:lstStyle/>
              <a:p>
                <a:pPr>
                  <a:defRPr sz="800" b="0">
                    <a:latin typeface="Arial"/>
                    <a:ea typeface="Arial"/>
                    <a:cs typeface="Arial"/>
                  </a:defRPr>
                </a:pPr>
                <a:r>
                  <a:rPr lang="es-MX"/>
                  <a:t>Variable</a:t>
                </a:r>
              </a:p>
            </c:rich>
          </c:tx>
          <c:overlay val="0"/>
        </c:title>
        <c:numFmt formatCode="General" sourceLinked="0"/>
        <c:majorTickMark val="cross"/>
        <c:minorTickMark val="none"/>
        <c:tickLblPos val="none"/>
        <c:txPr>
          <a:bodyPr rot="0" vert="horz"/>
          <a:lstStyle/>
          <a:p>
            <a:pPr>
              <a:defRPr sz="700"/>
            </a:pPr>
            <a:endParaRPr lang="es-MX"/>
          </a:p>
        </c:txPr>
        <c:crossAx val="1387400448"/>
        <c:crosses val="autoZero"/>
        <c:auto val="1"/>
        <c:lblAlgn val="ctr"/>
        <c:lblOffset val="100"/>
        <c:noMultiLvlLbl val="0"/>
      </c:catAx>
      <c:valAx>
        <c:axId val="1387400448"/>
        <c:scaling>
          <c:orientation val="minMax"/>
        </c:scaling>
        <c:delete val="0"/>
        <c:axPos val="l"/>
        <c:title>
          <c:tx>
            <c:rich>
              <a:bodyPr/>
              <a:lstStyle/>
              <a:p>
                <a:pPr>
                  <a:defRPr sz="800" b="0">
                    <a:latin typeface="Arial"/>
                    <a:ea typeface="Arial"/>
                    <a:cs typeface="Arial"/>
                  </a:defRPr>
                </a:pPr>
                <a:r>
                  <a:rPr lang="es-MX"/>
                  <a:t>Coeficientes estandarizados</a:t>
                </a:r>
              </a:p>
            </c:rich>
          </c:tx>
          <c:overlay val="0"/>
        </c:title>
        <c:numFmt formatCode="General" sourceLinked="0"/>
        <c:majorTickMark val="cross"/>
        <c:minorTickMark val="none"/>
        <c:tickLblPos val="nextTo"/>
        <c:txPr>
          <a:bodyPr/>
          <a:lstStyle/>
          <a:p>
            <a:pPr>
              <a:defRPr sz="700"/>
            </a:pPr>
            <a:endParaRPr lang="es-MX"/>
          </a:p>
        </c:txPr>
        <c:crossAx val="1387395872"/>
        <c:crosses val="autoZero"/>
        <c:crossBetween val="between"/>
      </c:valAx>
      <c:spPr>
        <a:ln>
          <a:solidFill>
            <a:srgbClr val="C0C0C0"/>
          </a:solidFill>
          <a:prstDash val="solid"/>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MX" dirty="0"/>
              <a:t>NPS Toda la muestra: 41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MX"/>
        </a:p>
      </c:txPr>
    </c:title>
    <c:autoTitleDeleted val="0"/>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s-MX"/>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Hoja1!$A$2:$B$14</c:f>
              <c:multiLvlStrCache>
                <c:ptCount val="13"/>
                <c:lvl>
                  <c:pt idx="0">
                    <c:v>Hombres</c:v>
                  </c:pt>
                  <c:pt idx="1">
                    <c:v>Mujeres</c:v>
                  </c:pt>
                  <c:pt idx="2">
                    <c:v>´18-26</c:v>
                  </c:pt>
                  <c:pt idx="3">
                    <c:v>´27-35</c:v>
                  </c:pt>
                  <c:pt idx="4">
                    <c:v>´36-44</c:v>
                  </c:pt>
                  <c:pt idx="5">
                    <c:v>´45-53</c:v>
                  </c:pt>
                  <c:pt idx="6">
                    <c:v>´7-11 meses</c:v>
                  </c:pt>
                  <c:pt idx="7">
                    <c:v>´1-2 años</c:v>
                  </c:pt>
                  <c:pt idx="8">
                    <c:v>´3-5 años</c:v>
                  </c:pt>
                  <c:pt idx="9">
                    <c:v>´6-9 años</c:v>
                  </c:pt>
                  <c:pt idx="10">
                    <c:v>BU2</c:v>
                  </c:pt>
                  <c:pt idx="11">
                    <c:v>BU3</c:v>
                  </c:pt>
                  <c:pt idx="12">
                    <c:v>BU4</c:v>
                  </c:pt>
                </c:lvl>
                <c:lvl>
                  <c:pt idx="0">
                    <c:v>Género</c:v>
                  </c:pt>
                  <c:pt idx="2">
                    <c:v>Edad</c:v>
                  </c:pt>
                  <c:pt idx="6">
                    <c:v>Antigüedad</c:v>
                  </c:pt>
                  <c:pt idx="10">
                    <c:v>VP</c:v>
                  </c:pt>
                </c:lvl>
              </c:multiLvlStrCache>
            </c:multiLvlStrRef>
          </c:cat>
          <c:val>
            <c:numRef>
              <c:f>Hoja1!$F$2:$F$14</c:f>
              <c:numCache>
                <c:formatCode>0.0</c:formatCode>
                <c:ptCount val="13"/>
                <c:pt idx="0">
                  <c:v>19.047619047619047</c:v>
                </c:pt>
                <c:pt idx="1">
                  <c:v>8.1632653061224509</c:v>
                </c:pt>
                <c:pt idx="2">
                  <c:v>29.032258064516132</c:v>
                </c:pt>
                <c:pt idx="3">
                  <c:v>2.34375</c:v>
                </c:pt>
                <c:pt idx="4">
                  <c:v>15.909090909090907</c:v>
                </c:pt>
                <c:pt idx="5">
                  <c:v>71.428571428571431</c:v>
                </c:pt>
                <c:pt idx="6">
                  <c:v>60</c:v>
                </c:pt>
                <c:pt idx="7">
                  <c:v>8.6206896551724164</c:v>
                </c:pt>
                <c:pt idx="8">
                  <c:v>1.2987012987012996</c:v>
                </c:pt>
                <c:pt idx="9">
                  <c:v>3.3333333333333357</c:v>
                </c:pt>
                <c:pt idx="10">
                  <c:v>41.248303934871103</c:v>
                </c:pt>
                <c:pt idx="11">
                  <c:v>45.022624434389137</c:v>
                </c:pt>
                <c:pt idx="12">
                  <c:v>26.373626373626372</c:v>
                </c:pt>
              </c:numCache>
            </c:numRef>
          </c:val>
          <c:smooth val="0"/>
          <c:extLst>
            <c:ext xmlns:c16="http://schemas.microsoft.com/office/drawing/2014/chart" uri="{C3380CC4-5D6E-409C-BE32-E72D297353CC}">
              <c16:uniqueId val="{00000000-4C41-4726-96BA-45CE1D4D4042}"/>
            </c:ext>
          </c:extLst>
        </c:ser>
        <c:dLbls>
          <c:showLegendKey val="0"/>
          <c:showVal val="1"/>
          <c:showCatName val="0"/>
          <c:showSerName val="0"/>
          <c:showPercent val="0"/>
          <c:showBubbleSize val="0"/>
        </c:dLbls>
        <c:marker val="1"/>
        <c:smooth val="0"/>
        <c:axId val="1749172832"/>
        <c:axId val="1749173664"/>
      </c:lineChart>
      <c:catAx>
        <c:axId val="17491728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s-MX"/>
          </a:p>
        </c:txPr>
        <c:crossAx val="1749173664"/>
        <c:crosses val="autoZero"/>
        <c:auto val="1"/>
        <c:lblAlgn val="ctr"/>
        <c:lblOffset val="100"/>
        <c:noMultiLvlLbl val="0"/>
      </c:catAx>
      <c:valAx>
        <c:axId val="1749173664"/>
        <c:scaling>
          <c:orientation val="minMax"/>
        </c:scaling>
        <c:delete val="1"/>
        <c:axPos val="l"/>
        <c:numFmt formatCode="0.0" sourceLinked="1"/>
        <c:majorTickMark val="none"/>
        <c:minorTickMark val="none"/>
        <c:tickLblPos val="nextTo"/>
        <c:crossAx val="17491728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436E36-44E5-4C57-A866-6DBE4B26E3F2}" type="doc">
      <dgm:prSet loTypeId="urn:microsoft.com/office/officeart/2005/8/layout/arrow4" loCatId="process" qsTypeId="urn:microsoft.com/office/officeart/2005/8/quickstyle/simple1" qsCatId="simple" csTypeId="urn:microsoft.com/office/officeart/2005/8/colors/accent1_2" csCatId="accent1" phldr="1"/>
      <dgm:spPr/>
      <dgm:t>
        <a:bodyPr/>
        <a:lstStyle/>
        <a:p>
          <a:endParaRPr lang="es-MX"/>
        </a:p>
      </dgm:t>
    </dgm:pt>
    <dgm:pt modelId="{7B00703D-759D-48A4-BD1A-4055678B24D8}">
      <dgm:prSet phldrT="[Texto]"/>
      <dgm:spPr/>
      <dgm:t>
        <a:bodyPr/>
        <a:lstStyle/>
        <a:p>
          <a:r>
            <a:rPr lang="es-ES" dirty="0"/>
            <a:t>La organización tiene un interés genuino en el balance de vida de los colaboradores</a:t>
          </a:r>
        </a:p>
        <a:p>
          <a:r>
            <a:rPr lang="es-ES" dirty="0"/>
            <a:t>Mi función me permite equilibrar mi trabajo y vida personal</a:t>
          </a:r>
        </a:p>
        <a:p>
          <a:r>
            <a:rPr lang="es-ES" dirty="0"/>
            <a:t>Considero que mi carga laboral es adecuada</a:t>
          </a:r>
          <a:endParaRPr lang="es-MX" dirty="0"/>
        </a:p>
      </dgm:t>
    </dgm:pt>
    <dgm:pt modelId="{C1E59EC5-00DD-4F2E-92E8-0C311976F88A}" type="parTrans" cxnId="{6F6F558F-ED18-4B53-AC03-48DAF5C71F2D}">
      <dgm:prSet/>
      <dgm:spPr/>
      <dgm:t>
        <a:bodyPr/>
        <a:lstStyle/>
        <a:p>
          <a:endParaRPr lang="es-MX"/>
        </a:p>
      </dgm:t>
    </dgm:pt>
    <dgm:pt modelId="{3C37FD2A-FD91-4838-9058-0AC33161CB50}" type="sibTrans" cxnId="{6F6F558F-ED18-4B53-AC03-48DAF5C71F2D}">
      <dgm:prSet/>
      <dgm:spPr/>
      <dgm:t>
        <a:bodyPr/>
        <a:lstStyle/>
        <a:p>
          <a:endParaRPr lang="es-MX"/>
        </a:p>
      </dgm:t>
    </dgm:pt>
    <dgm:pt modelId="{FE7B9B2D-3099-46DC-827D-7865509F9271}">
      <dgm:prSet phldrT="[Texto]"/>
      <dgm:spPr/>
      <dgm:t>
        <a:bodyPr/>
        <a:lstStyle/>
        <a:p>
          <a:r>
            <a:rPr lang="es-ES" dirty="0"/>
            <a:t>Mi jefe establece y respeta los acuerdos necesarios para trabajar de forma efectiva (comunicación, reuniones, horario, entregas etc.)</a:t>
          </a:r>
        </a:p>
        <a:p>
          <a:r>
            <a:rPr lang="es-ES" dirty="0"/>
            <a:t>Tengo acceso a los recursos (herramientas, equipos, tecnología) que necesito para cumplir con mi función, aún trabajando de forma remota</a:t>
          </a:r>
        </a:p>
        <a:p>
          <a:r>
            <a:rPr lang="es-ES" dirty="0"/>
            <a:t>Siento que mis líderes me proporcionan el apoyo que necesito, aún trabajando en forma remota</a:t>
          </a:r>
          <a:endParaRPr lang="es-MX" dirty="0"/>
        </a:p>
      </dgm:t>
    </dgm:pt>
    <dgm:pt modelId="{5465557F-08F6-4F68-84D6-07E42FAA981D}" type="parTrans" cxnId="{C1310536-4E81-4AD6-992D-1B575C287381}">
      <dgm:prSet/>
      <dgm:spPr/>
      <dgm:t>
        <a:bodyPr/>
        <a:lstStyle/>
        <a:p>
          <a:endParaRPr lang="es-MX"/>
        </a:p>
      </dgm:t>
    </dgm:pt>
    <dgm:pt modelId="{1B2E7036-A717-4ED9-B6CC-C89D5E320DEE}" type="sibTrans" cxnId="{C1310536-4E81-4AD6-992D-1B575C287381}">
      <dgm:prSet/>
      <dgm:spPr/>
      <dgm:t>
        <a:bodyPr/>
        <a:lstStyle/>
        <a:p>
          <a:endParaRPr lang="es-MX"/>
        </a:p>
      </dgm:t>
    </dgm:pt>
    <dgm:pt modelId="{75318848-4F03-4EFC-BD07-17DEE662F1ED}" type="pres">
      <dgm:prSet presAssocID="{9D436E36-44E5-4C57-A866-6DBE4B26E3F2}" presName="compositeShape" presStyleCnt="0">
        <dgm:presLayoutVars>
          <dgm:chMax val="2"/>
          <dgm:dir/>
          <dgm:resizeHandles val="exact"/>
        </dgm:presLayoutVars>
      </dgm:prSet>
      <dgm:spPr/>
    </dgm:pt>
    <dgm:pt modelId="{D558549D-1585-4CF1-A47D-67FF5FB1E4A4}" type="pres">
      <dgm:prSet presAssocID="{7B00703D-759D-48A4-BD1A-4055678B24D8}" presName="upArrow" presStyleLbl="node1" presStyleIdx="0" presStyleCnt="2"/>
      <dgm:spPr>
        <a:solidFill>
          <a:srgbClr val="00B050"/>
        </a:solidFill>
      </dgm:spPr>
    </dgm:pt>
    <dgm:pt modelId="{7C416068-3F34-405A-BD0D-3A2AEFA1813A}" type="pres">
      <dgm:prSet presAssocID="{7B00703D-759D-48A4-BD1A-4055678B24D8}" presName="upArrowText" presStyleLbl="revTx" presStyleIdx="0" presStyleCnt="2">
        <dgm:presLayoutVars>
          <dgm:chMax val="0"/>
          <dgm:bulletEnabled val="1"/>
        </dgm:presLayoutVars>
      </dgm:prSet>
      <dgm:spPr/>
    </dgm:pt>
    <dgm:pt modelId="{9FE8A776-9936-477D-8F3F-30CFD4F8D738}" type="pres">
      <dgm:prSet presAssocID="{FE7B9B2D-3099-46DC-827D-7865509F9271}" presName="downArrow" presStyleLbl="node1" presStyleIdx="1" presStyleCnt="2"/>
      <dgm:spPr>
        <a:solidFill>
          <a:srgbClr val="C00000"/>
        </a:solidFill>
      </dgm:spPr>
    </dgm:pt>
    <dgm:pt modelId="{F0D38997-1E0A-4B52-A3AA-88715EB68553}" type="pres">
      <dgm:prSet presAssocID="{FE7B9B2D-3099-46DC-827D-7865509F9271}" presName="downArrowText" presStyleLbl="revTx" presStyleIdx="1" presStyleCnt="2">
        <dgm:presLayoutVars>
          <dgm:chMax val="0"/>
          <dgm:bulletEnabled val="1"/>
        </dgm:presLayoutVars>
      </dgm:prSet>
      <dgm:spPr/>
    </dgm:pt>
  </dgm:ptLst>
  <dgm:cxnLst>
    <dgm:cxn modelId="{25A92C19-7086-46AB-849A-5615C977C56C}" type="presOf" srcId="{FE7B9B2D-3099-46DC-827D-7865509F9271}" destId="{F0D38997-1E0A-4B52-A3AA-88715EB68553}" srcOrd="0" destOrd="0" presId="urn:microsoft.com/office/officeart/2005/8/layout/arrow4"/>
    <dgm:cxn modelId="{C1310536-4E81-4AD6-992D-1B575C287381}" srcId="{9D436E36-44E5-4C57-A866-6DBE4B26E3F2}" destId="{FE7B9B2D-3099-46DC-827D-7865509F9271}" srcOrd="1" destOrd="0" parTransId="{5465557F-08F6-4F68-84D6-07E42FAA981D}" sibTransId="{1B2E7036-A717-4ED9-B6CC-C89D5E320DEE}"/>
    <dgm:cxn modelId="{6F6F558F-ED18-4B53-AC03-48DAF5C71F2D}" srcId="{9D436E36-44E5-4C57-A866-6DBE4B26E3F2}" destId="{7B00703D-759D-48A4-BD1A-4055678B24D8}" srcOrd="0" destOrd="0" parTransId="{C1E59EC5-00DD-4F2E-92E8-0C311976F88A}" sibTransId="{3C37FD2A-FD91-4838-9058-0AC33161CB50}"/>
    <dgm:cxn modelId="{F2DBC3B4-8FF5-4B72-8A6D-89D657923DC7}" type="presOf" srcId="{7B00703D-759D-48A4-BD1A-4055678B24D8}" destId="{7C416068-3F34-405A-BD0D-3A2AEFA1813A}" srcOrd="0" destOrd="0" presId="urn:microsoft.com/office/officeart/2005/8/layout/arrow4"/>
    <dgm:cxn modelId="{4880DCD3-639F-4FE1-B836-9C18787A29BF}" type="presOf" srcId="{9D436E36-44E5-4C57-A866-6DBE4B26E3F2}" destId="{75318848-4F03-4EFC-BD07-17DEE662F1ED}" srcOrd="0" destOrd="0" presId="urn:microsoft.com/office/officeart/2005/8/layout/arrow4"/>
    <dgm:cxn modelId="{3D5FB41A-C474-47E0-9F02-840271ADC9CA}" type="presParOf" srcId="{75318848-4F03-4EFC-BD07-17DEE662F1ED}" destId="{D558549D-1585-4CF1-A47D-67FF5FB1E4A4}" srcOrd="0" destOrd="0" presId="urn:microsoft.com/office/officeart/2005/8/layout/arrow4"/>
    <dgm:cxn modelId="{92FFCC26-9995-4759-94F1-46247C64EB15}" type="presParOf" srcId="{75318848-4F03-4EFC-BD07-17DEE662F1ED}" destId="{7C416068-3F34-405A-BD0D-3A2AEFA1813A}" srcOrd="1" destOrd="0" presId="urn:microsoft.com/office/officeart/2005/8/layout/arrow4"/>
    <dgm:cxn modelId="{0A54D277-BA6D-418A-A51F-92A81ED94B01}" type="presParOf" srcId="{75318848-4F03-4EFC-BD07-17DEE662F1ED}" destId="{9FE8A776-9936-477D-8F3F-30CFD4F8D738}" srcOrd="2" destOrd="0" presId="urn:microsoft.com/office/officeart/2005/8/layout/arrow4"/>
    <dgm:cxn modelId="{FF147880-C9D4-4FF5-B303-72C1D8A4F66E}" type="presParOf" srcId="{75318848-4F03-4EFC-BD07-17DEE662F1ED}" destId="{F0D38997-1E0A-4B52-A3AA-88715EB68553}"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58549D-1585-4CF1-A47D-67FF5FB1E4A4}">
      <dsp:nvSpPr>
        <dsp:cNvPr id="0" name=""/>
        <dsp:cNvSpPr/>
      </dsp:nvSpPr>
      <dsp:spPr>
        <a:xfrm>
          <a:off x="2541" y="0"/>
          <a:ext cx="1524795" cy="2534378"/>
        </a:xfrm>
        <a:prstGeom prst="upArrow">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16068-3F34-405A-BD0D-3A2AEFA1813A}">
      <dsp:nvSpPr>
        <dsp:cNvPr id="0" name=""/>
        <dsp:cNvSpPr/>
      </dsp:nvSpPr>
      <dsp:spPr>
        <a:xfrm>
          <a:off x="1573080" y="0"/>
          <a:ext cx="2587530" cy="253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0" rIns="85344" bIns="85344" numCol="1" spcCol="1270" anchor="ctr" anchorCtr="0">
          <a:noAutofit/>
        </a:bodyPr>
        <a:lstStyle/>
        <a:p>
          <a:pPr marL="0" lvl="0" indent="0" algn="l" defTabSz="533400">
            <a:lnSpc>
              <a:spcPct val="90000"/>
            </a:lnSpc>
            <a:spcBef>
              <a:spcPct val="0"/>
            </a:spcBef>
            <a:spcAft>
              <a:spcPct val="35000"/>
            </a:spcAft>
            <a:buNone/>
          </a:pPr>
          <a:r>
            <a:rPr lang="es-ES" sz="1200" kern="1200" dirty="0"/>
            <a:t>La organización tiene un interés genuino en el balance de vida de los colaboradores</a:t>
          </a:r>
        </a:p>
        <a:p>
          <a:pPr marL="0" lvl="0" indent="0" algn="l" defTabSz="533400">
            <a:lnSpc>
              <a:spcPct val="90000"/>
            </a:lnSpc>
            <a:spcBef>
              <a:spcPct val="0"/>
            </a:spcBef>
            <a:spcAft>
              <a:spcPct val="35000"/>
            </a:spcAft>
            <a:buNone/>
          </a:pPr>
          <a:r>
            <a:rPr lang="es-ES" sz="1200" kern="1200" dirty="0"/>
            <a:t>Mi función me permite equilibrar mi trabajo y vida personal</a:t>
          </a:r>
        </a:p>
        <a:p>
          <a:pPr marL="0" lvl="0" indent="0" algn="l" defTabSz="533400">
            <a:lnSpc>
              <a:spcPct val="90000"/>
            </a:lnSpc>
            <a:spcBef>
              <a:spcPct val="0"/>
            </a:spcBef>
            <a:spcAft>
              <a:spcPct val="35000"/>
            </a:spcAft>
            <a:buNone/>
          </a:pPr>
          <a:r>
            <a:rPr lang="es-ES" sz="1200" kern="1200" dirty="0"/>
            <a:t>Considero que mi carga laboral es adecuada</a:t>
          </a:r>
          <a:endParaRPr lang="es-MX" sz="1200" kern="1200" dirty="0"/>
        </a:p>
      </dsp:txBody>
      <dsp:txXfrm>
        <a:off x="1573080" y="0"/>
        <a:ext cx="2587530" cy="2534378"/>
      </dsp:txXfrm>
    </dsp:sp>
    <dsp:sp modelId="{9FE8A776-9936-477D-8F3F-30CFD4F8D738}">
      <dsp:nvSpPr>
        <dsp:cNvPr id="0" name=""/>
        <dsp:cNvSpPr/>
      </dsp:nvSpPr>
      <dsp:spPr>
        <a:xfrm>
          <a:off x="459979" y="2745577"/>
          <a:ext cx="1524795" cy="2534378"/>
        </a:xfrm>
        <a:prstGeom prst="downArrow">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D38997-1E0A-4B52-A3AA-88715EB68553}">
      <dsp:nvSpPr>
        <dsp:cNvPr id="0" name=""/>
        <dsp:cNvSpPr/>
      </dsp:nvSpPr>
      <dsp:spPr>
        <a:xfrm>
          <a:off x="2030518" y="2745577"/>
          <a:ext cx="2587530" cy="253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0" rIns="85344" bIns="85344" numCol="1" spcCol="1270" anchor="ctr" anchorCtr="0">
          <a:noAutofit/>
        </a:bodyPr>
        <a:lstStyle/>
        <a:p>
          <a:pPr marL="0" lvl="0" indent="0" algn="l" defTabSz="533400">
            <a:lnSpc>
              <a:spcPct val="90000"/>
            </a:lnSpc>
            <a:spcBef>
              <a:spcPct val="0"/>
            </a:spcBef>
            <a:spcAft>
              <a:spcPct val="35000"/>
            </a:spcAft>
            <a:buNone/>
          </a:pPr>
          <a:r>
            <a:rPr lang="es-ES" sz="1200" kern="1200" dirty="0"/>
            <a:t>Mi jefe establece y respeta los acuerdos necesarios para trabajar de forma efectiva (comunicación, reuniones, horario, entregas etc.)</a:t>
          </a:r>
        </a:p>
        <a:p>
          <a:pPr marL="0" lvl="0" indent="0" algn="l" defTabSz="533400">
            <a:lnSpc>
              <a:spcPct val="90000"/>
            </a:lnSpc>
            <a:spcBef>
              <a:spcPct val="0"/>
            </a:spcBef>
            <a:spcAft>
              <a:spcPct val="35000"/>
            </a:spcAft>
            <a:buNone/>
          </a:pPr>
          <a:r>
            <a:rPr lang="es-ES" sz="1200" kern="1200" dirty="0"/>
            <a:t>Tengo acceso a los recursos (herramientas, equipos, tecnología) que necesito para cumplir con mi función, aún trabajando de forma remota</a:t>
          </a:r>
        </a:p>
        <a:p>
          <a:pPr marL="0" lvl="0" indent="0" algn="l" defTabSz="533400">
            <a:lnSpc>
              <a:spcPct val="90000"/>
            </a:lnSpc>
            <a:spcBef>
              <a:spcPct val="0"/>
            </a:spcBef>
            <a:spcAft>
              <a:spcPct val="35000"/>
            </a:spcAft>
            <a:buNone/>
          </a:pPr>
          <a:r>
            <a:rPr lang="es-ES" sz="1200" kern="1200" dirty="0"/>
            <a:t>Siento que mis líderes me proporcionan el apoyo que necesito, aún trabajando en forma remota</a:t>
          </a:r>
          <a:endParaRPr lang="es-MX" sz="1200" kern="1200" dirty="0"/>
        </a:p>
      </dsp:txBody>
      <dsp:txXfrm>
        <a:off x="2030518" y="2745577"/>
        <a:ext cx="2587530" cy="2534378"/>
      </dsp:txXfrm>
    </dsp:sp>
  </dsp:spTree>
</dsp:drawing>
</file>

<file path=ppt/diagrams/layout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2F2C75-E6BE-4C43-879F-CE0861346B3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3201B9F1-D437-4B39-B021-0EF525B365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A92FCD5F-0096-4888-AFDC-7C9154D9702D}"/>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5" name="Marcador de pie de página 4">
            <a:extLst>
              <a:ext uri="{FF2B5EF4-FFF2-40B4-BE49-F238E27FC236}">
                <a16:creationId xmlns:a16="http://schemas.microsoft.com/office/drawing/2014/main" id="{54FFB8DB-7CA9-4BDE-B40C-4A0928665BF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2B1BBBE-5F60-4607-BE86-994ECC2C63A6}"/>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1374683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5C97B-659C-4504-B911-D2542638E1E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FD4AEB6-E1D3-4509-86F2-D484F3DD38E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8951D2C-6971-4CD1-88DC-93985371E7A9}"/>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5" name="Marcador de pie de página 4">
            <a:extLst>
              <a:ext uri="{FF2B5EF4-FFF2-40B4-BE49-F238E27FC236}">
                <a16:creationId xmlns:a16="http://schemas.microsoft.com/office/drawing/2014/main" id="{8444BF07-0994-42D4-B57E-3797BFA463E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9F6E33F-33B1-446B-9F72-9E63383632FF}"/>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752355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C9B660C-4CB1-4C1A-B322-EC66DB9805F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F291C1A-E7C3-4E18-BC10-072B21BC5EC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A6DE2C7-83A9-419A-B996-6A333BC7E1E8}"/>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5" name="Marcador de pie de página 4">
            <a:extLst>
              <a:ext uri="{FF2B5EF4-FFF2-40B4-BE49-F238E27FC236}">
                <a16:creationId xmlns:a16="http://schemas.microsoft.com/office/drawing/2014/main" id="{44049BD8-0A44-4F30-A56F-63A3ECB67B9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C481D64-D852-46B7-A721-5AE2F245A580}"/>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2923904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B70C01-3D49-4953-B000-3921E5B8CFA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FB0B800-49ED-49F1-A5D1-9C5DC27FD4F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455F8FD-3039-4AE7-B3A8-7ED8C48E72E8}"/>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5" name="Marcador de pie de página 4">
            <a:extLst>
              <a:ext uri="{FF2B5EF4-FFF2-40B4-BE49-F238E27FC236}">
                <a16:creationId xmlns:a16="http://schemas.microsoft.com/office/drawing/2014/main" id="{1D5281CB-C0D5-4F9D-8496-D33BAEFA696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885E1C4-DAA3-4321-90A5-71CFF5F69BB5}"/>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3139780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8141AE-465E-4FF2-8FF0-2A762784AAB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3E7D0DB-8296-47F3-B0EE-C6106AB331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5CB855D-0217-4043-9B38-B30B80860CDA}"/>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5" name="Marcador de pie de página 4">
            <a:extLst>
              <a:ext uri="{FF2B5EF4-FFF2-40B4-BE49-F238E27FC236}">
                <a16:creationId xmlns:a16="http://schemas.microsoft.com/office/drawing/2014/main" id="{37CA399F-15E1-4BDD-BB50-918F63BF0C9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6801984-0405-47AA-B025-E6E29BEB7328}"/>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320605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5CF03C-29C3-49E5-9704-1CF0B5BECC7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B496E9C-C884-48DB-9ABD-499F4517EAA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37EC1D78-1B34-478F-AFAF-64BE704FC4C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72EA7C5A-FF99-4B3A-96C3-41DBA04C4E3C}"/>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6" name="Marcador de pie de página 5">
            <a:extLst>
              <a:ext uri="{FF2B5EF4-FFF2-40B4-BE49-F238E27FC236}">
                <a16:creationId xmlns:a16="http://schemas.microsoft.com/office/drawing/2014/main" id="{4CB2B55D-B18E-4AF0-BF39-229FC95D43D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F34CCDA-68C9-4C68-941F-4910FF43B1E8}"/>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4256270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80825F-9033-487C-8E75-0DF3653A329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BFEAD110-3E60-404D-9D92-1369B2BAEC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19A4950-4830-449C-AB69-B37EAC5293F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F001991-A56D-434C-90CF-DE80CCCB35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96DED84-32E3-44FA-9715-25D9BC8A07D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3F83B093-7128-4B39-A7E7-673A75681F2C}"/>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8" name="Marcador de pie de página 7">
            <a:extLst>
              <a:ext uri="{FF2B5EF4-FFF2-40B4-BE49-F238E27FC236}">
                <a16:creationId xmlns:a16="http://schemas.microsoft.com/office/drawing/2014/main" id="{0A2B222F-C1F6-421F-A536-2A1C2DE7C09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3FC9261-06CC-4F06-B72F-3665924BD37D}"/>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4084311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664A10-5309-490E-BC2A-30E02FD0758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7E838016-5B19-446A-B27B-C60539B2DA8A}"/>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4" name="Marcador de pie de página 3">
            <a:extLst>
              <a:ext uri="{FF2B5EF4-FFF2-40B4-BE49-F238E27FC236}">
                <a16:creationId xmlns:a16="http://schemas.microsoft.com/office/drawing/2014/main" id="{191164D2-DB75-4545-875F-38FB2799876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23F6B59-DF6B-4E74-8926-7522BEBC9559}"/>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38727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1F39C34-F1AF-465F-BED3-BF929A80AB98}"/>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3" name="Marcador de pie de página 2">
            <a:extLst>
              <a:ext uri="{FF2B5EF4-FFF2-40B4-BE49-F238E27FC236}">
                <a16:creationId xmlns:a16="http://schemas.microsoft.com/office/drawing/2014/main" id="{8F8D39AB-BDC1-4569-9E36-780CA77E1DF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F9D69232-BB3F-46B1-A434-3494EC9005B0}"/>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2853244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AF09B-09A7-4D64-B478-E56B6407BEB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9B370EA-D3E5-4788-BA3B-DB383CA014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94C0DDE2-D8E5-4745-9EF4-CC1CBEDE9F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AEC9746-4DBE-44BC-93A4-41B8F509FD2B}"/>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6" name="Marcador de pie de página 5">
            <a:extLst>
              <a:ext uri="{FF2B5EF4-FFF2-40B4-BE49-F238E27FC236}">
                <a16:creationId xmlns:a16="http://schemas.microsoft.com/office/drawing/2014/main" id="{E11FC06D-E083-4B60-A7E4-671087943B8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E589227-2EA0-4120-A020-00AD857605D1}"/>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1269496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45180B-9D57-4CED-823A-1A1008FDB60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EAD985CD-1590-4D1C-B1C1-E1D6CE83A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666978A5-5509-47CF-B14F-5C5A5E68B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1B9E024-3AC1-4F69-A99D-9E088EBEB30A}"/>
              </a:ext>
            </a:extLst>
          </p:cNvPr>
          <p:cNvSpPr>
            <a:spLocks noGrp="1"/>
          </p:cNvSpPr>
          <p:nvPr>
            <p:ph type="dt" sz="half" idx="10"/>
          </p:nvPr>
        </p:nvSpPr>
        <p:spPr/>
        <p:txBody>
          <a:bodyPr/>
          <a:lstStyle/>
          <a:p>
            <a:fld id="{85967543-3C0D-42C7-80CA-73D72284F685}" type="datetimeFigureOut">
              <a:rPr lang="es-MX" smtClean="0"/>
              <a:t>19/04/2021</a:t>
            </a:fld>
            <a:endParaRPr lang="es-MX"/>
          </a:p>
        </p:txBody>
      </p:sp>
      <p:sp>
        <p:nvSpPr>
          <p:cNvPr id="6" name="Marcador de pie de página 5">
            <a:extLst>
              <a:ext uri="{FF2B5EF4-FFF2-40B4-BE49-F238E27FC236}">
                <a16:creationId xmlns:a16="http://schemas.microsoft.com/office/drawing/2014/main" id="{D9B81974-655C-44C8-9D2C-333DDD5C143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96785103-BA3A-44CF-A523-B0E629F71926}"/>
              </a:ext>
            </a:extLst>
          </p:cNvPr>
          <p:cNvSpPr>
            <a:spLocks noGrp="1"/>
          </p:cNvSpPr>
          <p:nvPr>
            <p:ph type="sldNum" sz="quarter" idx="12"/>
          </p:nvPr>
        </p:nvSpPr>
        <p:spPr/>
        <p:txBody>
          <a:bodyPr/>
          <a:lstStyle/>
          <a:p>
            <a:fld id="{7F104C7A-C3DD-4F85-8C18-8303D7C365AA}" type="slidenum">
              <a:rPr lang="es-MX" smtClean="0"/>
              <a:t>‹Nº›</a:t>
            </a:fld>
            <a:endParaRPr lang="es-MX"/>
          </a:p>
        </p:txBody>
      </p:sp>
    </p:spTree>
    <p:extLst>
      <p:ext uri="{BB962C8B-B14F-4D97-AF65-F5344CB8AC3E}">
        <p14:creationId xmlns:p14="http://schemas.microsoft.com/office/powerpoint/2010/main" val="1186007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747F925E-A1D7-4742-9B1F-6BF6E2A79D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4CB221F-39F1-4F6F-99B0-3FB5328D5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8078C5C-F507-4DAD-A503-AD882EA2FA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967543-3C0D-42C7-80CA-73D72284F685}" type="datetimeFigureOut">
              <a:rPr lang="es-MX" smtClean="0"/>
              <a:t>19/04/2021</a:t>
            </a:fld>
            <a:endParaRPr lang="es-MX"/>
          </a:p>
        </p:txBody>
      </p:sp>
      <p:sp>
        <p:nvSpPr>
          <p:cNvPr id="5" name="Marcador de pie de página 4">
            <a:extLst>
              <a:ext uri="{FF2B5EF4-FFF2-40B4-BE49-F238E27FC236}">
                <a16:creationId xmlns:a16="http://schemas.microsoft.com/office/drawing/2014/main" id="{97A6FDB6-CE94-42E8-A753-225DDAFDF1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DB3A3A6-0F1B-4178-A72E-F661ADA605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104C7A-C3DD-4F85-8C18-8303D7C365AA}" type="slidenum">
              <a:rPr lang="es-MX" smtClean="0"/>
              <a:t>‹Nº›</a:t>
            </a:fld>
            <a:endParaRPr lang="es-MX"/>
          </a:p>
        </p:txBody>
      </p:sp>
    </p:spTree>
    <p:extLst>
      <p:ext uri="{BB962C8B-B14F-4D97-AF65-F5344CB8AC3E}">
        <p14:creationId xmlns:p14="http://schemas.microsoft.com/office/powerpoint/2010/main" val="2350227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hyperlink" Target="https://app.powerbi.com/groups/me/reports/698e1db9-5136-43f2-8c93-510feb4ef47c/ReportSectionfaee47df800890daeb58?noSignUpCheck=1" TargetMode="Externa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7.bm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hyperlink" Target="https://app.powerbi.com/groups/me/reports/698e1db9-5136-43f2-8c93-510feb4ef47c/ReportSection850711efce50d4cc5771?noSignUpCheck=1" TargetMode="Externa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37.bmp"/></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0.jp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app.powerbi.com/groups/me/reports/698e1db9-5136-43f2-8c93-510feb4ef47c/ReportSection1a12c5bd7225b44c900c?noSignUpCheck=1" TargetMode="Externa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1.bmp"/></Relationships>
</file>

<file path=ppt/slides/_rels/slide44.xml.rels><?xml version="1.0" encoding="UTF-8" standalone="yes"?>
<Relationships xmlns="http://schemas.openxmlformats.org/package/2006/relationships"><Relationship Id="rId3" Type="http://schemas.openxmlformats.org/officeDocument/2006/relationships/hyperlink" Target="https://app.powerbi.com/groups/me/reports/698e1db9-5136-43f2-8c93-510feb4ef47c/ReportSectionfc34efcb254a082cc079?noSignUpCheck=1" TargetMode="Externa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42.bm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app.powerbi.com/groups/me/reports/698e1db9-5136-43f2-8c93-510feb4ef47c/ReportSection043d765d789447c4740b?noSignUpCheck=1" TargetMode="External"/><Relationship Id="rId2" Type="http://schemas.openxmlformats.org/officeDocument/2006/relationships/slideLayout" Target="../slideLayouts/slideLayout6.xml"/><Relationship Id="rId1" Type="http://schemas.openxmlformats.org/officeDocument/2006/relationships/tags" Target="../tags/tag6.xml"/><Relationship Id="rId4" Type="http://schemas.openxmlformats.org/officeDocument/2006/relationships/image" Target="../media/image45.bmp"/></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hyperlink" Target="https://app.powerbi.com/groups/me/reports/698e1db9-5136-43f2-8c93-510feb4ef47c/ReportSectiond4aa5cfd8e7e362e73e5?noSignUpCheck=1" TargetMode="External"/><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46.bmp"/></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8.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698e1db9-5136-43f2-8c93-510feb4ef47c/ReportSectionf26c054fceaeac949440?noSignUpCheck=1" TargetMode="External"/><Relationship Id="rId7" Type="http://schemas.openxmlformats.org/officeDocument/2006/relationships/image" Target="../media/image10.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9.bmp"/></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descr="Image">
            <a:extLst>
              <a:ext uri="{FF2B5EF4-FFF2-40B4-BE49-F238E27FC236}">
                <a16:creationId xmlns:a16="http://schemas.microsoft.com/office/drawing/2014/main" id="{99A125A3-6155-4242-A6A3-5BE0415A6DD4}"/>
              </a:ext>
            </a:extLst>
          </p:cNvPr>
          <p:cNvPicPr>
            <a:picLocks noChangeAspect="1"/>
          </p:cNvPicPr>
          <p:nvPr/>
        </p:nvPicPr>
        <p:blipFill rotWithShape="1">
          <a:blip r:embed="rId2"/>
          <a:srcRect l="1801" t="16475" r="1752" b="29247"/>
          <a:stretch/>
        </p:blipFill>
        <p:spPr>
          <a:xfrm>
            <a:off x="6097" y="-1"/>
            <a:ext cx="12185903" cy="6858000"/>
          </a:xfrm>
          <a:prstGeom prst="rect">
            <a:avLst/>
          </a:prstGeom>
          <a:ln w="12700">
            <a:miter lim="400000"/>
          </a:ln>
        </p:spPr>
      </p:pic>
      <p:pic>
        <p:nvPicPr>
          <p:cNvPr id="10242" name="Picture 2" descr="BannersMesa de trabajo 1_8">
            <a:extLst>
              <a:ext uri="{FF2B5EF4-FFF2-40B4-BE49-F238E27FC236}">
                <a16:creationId xmlns:a16="http://schemas.microsoft.com/office/drawing/2014/main" id="{B77F76E9-B55F-496B-96FD-EE9415D2011E}"/>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27291" r="15376"/>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EA850F6-05B7-4895-A464-B04789293D28}"/>
              </a:ext>
            </a:extLst>
          </p:cNvPr>
          <p:cNvSpPr>
            <a:spLocks noGrp="1"/>
          </p:cNvSpPr>
          <p:nvPr>
            <p:ph type="ctrTitle"/>
          </p:nvPr>
        </p:nvSpPr>
        <p:spPr>
          <a:xfrm>
            <a:off x="1524000" y="1122362"/>
            <a:ext cx="9144000" cy="2900518"/>
          </a:xfrm>
        </p:spPr>
        <p:txBody>
          <a:bodyPr>
            <a:normAutofit/>
          </a:bodyPr>
          <a:lstStyle/>
          <a:p>
            <a:r>
              <a:rPr lang="es-MX" sz="4400" dirty="0">
                <a:solidFill>
                  <a:srgbClr val="FFFFFF"/>
                </a:solidFill>
              </a:rPr>
              <a:t>Análisis de datos activos, bajas y talento</a:t>
            </a:r>
          </a:p>
        </p:txBody>
      </p:sp>
      <p:sp>
        <p:nvSpPr>
          <p:cNvPr id="3" name="Subtítulo 2">
            <a:extLst>
              <a:ext uri="{FF2B5EF4-FFF2-40B4-BE49-F238E27FC236}">
                <a16:creationId xmlns:a16="http://schemas.microsoft.com/office/drawing/2014/main" id="{DDFFB233-C6C1-4AFB-B1C5-D27A7E2E75C6}"/>
              </a:ext>
            </a:extLst>
          </p:cNvPr>
          <p:cNvSpPr>
            <a:spLocks noGrp="1"/>
          </p:cNvSpPr>
          <p:nvPr>
            <p:ph type="subTitle" idx="1"/>
          </p:nvPr>
        </p:nvSpPr>
        <p:spPr>
          <a:xfrm>
            <a:off x="1524000" y="4159404"/>
            <a:ext cx="9144000" cy="1098395"/>
          </a:xfrm>
        </p:spPr>
        <p:txBody>
          <a:bodyPr>
            <a:normAutofit/>
          </a:bodyPr>
          <a:lstStyle/>
          <a:p>
            <a:r>
              <a:rPr lang="es-MX" dirty="0">
                <a:solidFill>
                  <a:srgbClr val="FFFFFF"/>
                </a:solidFill>
              </a:rPr>
              <a:t>Para Grupo AXO</a:t>
            </a:r>
          </a:p>
          <a:p>
            <a:r>
              <a:rPr lang="es-MX" dirty="0">
                <a:solidFill>
                  <a:srgbClr val="FFFFFF"/>
                </a:solidFill>
              </a:rPr>
              <a:t>FULL PRICE</a:t>
            </a:r>
          </a:p>
        </p:txBody>
      </p:sp>
      <p:pic>
        <p:nvPicPr>
          <p:cNvPr id="7" name="Image" descr="Image">
            <a:extLst>
              <a:ext uri="{FF2B5EF4-FFF2-40B4-BE49-F238E27FC236}">
                <a16:creationId xmlns:a16="http://schemas.microsoft.com/office/drawing/2014/main" id="{9EE05B82-F6EE-4158-8159-F3FD9C1E626D}"/>
              </a:ext>
            </a:extLst>
          </p:cNvPr>
          <p:cNvPicPr>
            <a:picLocks noChangeAspect="1"/>
          </p:cNvPicPr>
          <p:nvPr/>
        </p:nvPicPr>
        <p:blipFill>
          <a:blip r:embed="rId4"/>
          <a:stretch>
            <a:fillRect/>
          </a:stretch>
        </p:blipFill>
        <p:spPr>
          <a:xfrm>
            <a:off x="203248" y="5503079"/>
            <a:ext cx="1387642" cy="1079937"/>
          </a:xfrm>
          <a:prstGeom prst="rect">
            <a:avLst/>
          </a:prstGeom>
          <a:ln w="12700">
            <a:miter lim="400000"/>
          </a:ln>
        </p:spPr>
      </p:pic>
      <p:pic>
        <p:nvPicPr>
          <p:cNvPr id="10244" name="Picture 4" descr="Bienvenido a Grupo Axo Facturación">
            <a:extLst>
              <a:ext uri="{FF2B5EF4-FFF2-40B4-BE49-F238E27FC236}">
                <a16:creationId xmlns:a16="http://schemas.microsoft.com/office/drawing/2014/main" id="{C8DA9D08-6F67-4C76-AEF1-E2E572E945F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888204" y="559558"/>
            <a:ext cx="3419366" cy="1624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67529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797FE41-1731-4534-A53E-C495E990CA19}"/>
              </a:ext>
            </a:extLst>
          </p:cNvPr>
          <p:cNvSpPr/>
          <p:nvPr/>
        </p:nvSpPr>
        <p:spPr>
          <a:xfrm>
            <a:off x="6545179" y="2588063"/>
            <a:ext cx="1459832" cy="2930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8E1A7875-EDCB-463C-AB7A-D56F8BB58D71}"/>
              </a:ext>
            </a:extLst>
          </p:cNvPr>
          <p:cNvSpPr>
            <a:spLocks noGrp="1"/>
          </p:cNvSpPr>
          <p:nvPr>
            <p:ph type="title"/>
          </p:nvPr>
        </p:nvSpPr>
        <p:spPr>
          <a:xfrm>
            <a:off x="245091" y="568232"/>
            <a:ext cx="8311048" cy="589032"/>
          </a:xfrm>
        </p:spPr>
        <p:txBody>
          <a:bodyPr>
            <a:noAutofit/>
          </a:bodyPr>
          <a:lstStyle/>
          <a:p>
            <a:r>
              <a:rPr lang="es-MX" sz="2400" dirty="0"/>
              <a:t>Toda la muestra (ICA +SCH): Índice de rotación x semana: Hicimos una predicción de tiempo, separando la variabilidad para determinar tendencia y poder predecir. </a:t>
            </a:r>
            <a:r>
              <a:rPr lang="es-MX" sz="2000" b="1" dirty="0"/>
              <a:t>Índice de rotación ajustado por variabilidad:</a:t>
            </a:r>
          </a:p>
        </p:txBody>
      </p:sp>
      <p:pic>
        <p:nvPicPr>
          <p:cNvPr id="1030" name="Picture 6" descr="HR Metrics: How and Why to Calculate Employee Turnover Rate? | TalentLyft">
            <a:extLst>
              <a:ext uri="{FF2B5EF4-FFF2-40B4-BE49-F238E27FC236}">
                <a16:creationId xmlns:a16="http://schemas.microsoft.com/office/drawing/2014/main" id="{D2A50876-6FC7-49D5-A17A-2B90BAF7A6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460"/>
          <a:stretch/>
        </p:blipFill>
        <p:spPr bwMode="auto">
          <a:xfrm>
            <a:off x="8709737" y="334855"/>
            <a:ext cx="3145285" cy="108808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aphicFrame>
        <p:nvGraphicFramePr>
          <p:cNvPr id="15" name="Gráfico 14">
            <a:extLst>
              <a:ext uri="{FF2B5EF4-FFF2-40B4-BE49-F238E27FC236}">
                <a16:creationId xmlns:a16="http://schemas.microsoft.com/office/drawing/2014/main" id="{7B0C1466-C2D9-4822-B0FC-1966F8B6D45A}"/>
              </a:ext>
            </a:extLst>
          </p:cNvPr>
          <p:cNvGraphicFramePr>
            <a:graphicFrameLocks/>
          </p:cNvGraphicFramePr>
          <p:nvPr>
            <p:extLst>
              <p:ext uri="{D42A27DB-BD31-4B8C-83A1-F6EECF244321}">
                <p14:modId xmlns:p14="http://schemas.microsoft.com/office/powerpoint/2010/main" val="1349941338"/>
              </p:ext>
            </p:extLst>
          </p:nvPr>
        </p:nvGraphicFramePr>
        <p:xfrm>
          <a:off x="0" y="2128805"/>
          <a:ext cx="12192000" cy="3935110"/>
        </p:xfrm>
        <a:graphic>
          <a:graphicData uri="http://schemas.openxmlformats.org/drawingml/2006/chart">
            <c:chart xmlns:c="http://schemas.openxmlformats.org/drawingml/2006/chart" xmlns:r="http://schemas.openxmlformats.org/officeDocument/2006/relationships" r:id="rId3"/>
          </a:graphicData>
        </a:graphic>
      </p:graphicFrame>
      <p:pic>
        <p:nvPicPr>
          <p:cNvPr id="16" name="Image" descr="Image">
            <a:extLst>
              <a:ext uri="{FF2B5EF4-FFF2-40B4-BE49-F238E27FC236}">
                <a16:creationId xmlns:a16="http://schemas.microsoft.com/office/drawing/2014/main" id="{2DBAAF07-AA1F-45AD-97C0-63802EB6BE50}"/>
              </a:ext>
            </a:extLst>
          </p:cNvPr>
          <p:cNvPicPr>
            <a:picLocks noChangeAspect="1"/>
          </p:cNvPicPr>
          <p:nvPr/>
        </p:nvPicPr>
        <p:blipFill>
          <a:blip r:embed="rId4"/>
          <a:stretch>
            <a:fillRect/>
          </a:stretch>
        </p:blipFill>
        <p:spPr>
          <a:xfrm>
            <a:off x="6402415" y="6224345"/>
            <a:ext cx="761976" cy="593010"/>
          </a:xfrm>
          <a:prstGeom prst="rect">
            <a:avLst/>
          </a:prstGeom>
          <a:ln w="12700">
            <a:miter lim="400000"/>
          </a:ln>
        </p:spPr>
      </p:pic>
      <p:pic>
        <p:nvPicPr>
          <p:cNvPr id="17" name="Picture 4" descr="Bienvenido a Grupo Axo Facturación">
            <a:extLst>
              <a:ext uri="{FF2B5EF4-FFF2-40B4-BE49-F238E27FC236}">
                <a16:creationId xmlns:a16="http://schemas.microsoft.com/office/drawing/2014/main" id="{ACAFE266-0369-4F1F-93AF-E29C4EFE57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119A054E-D4A9-4379-870A-46BF0FC18DEF}"/>
              </a:ext>
            </a:extLst>
          </p:cNvPr>
          <p:cNvSpPr txBox="1"/>
          <p:nvPr/>
        </p:nvSpPr>
        <p:spPr>
          <a:xfrm>
            <a:off x="6545179" y="2588063"/>
            <a:ext cx="1459832" cy="253916"/>
          </a:xfrm>
          <a:prstGeom prst="rect">
            <a:avLst/>
          </a:prstGeom>
          <a:noFill/>
        </p:spPr>
        <p:txBody>
          <a:bodyPr wrap="square" rtlCol="0">
            <a:spAutoFit/>
          </a:bodyPr>
          <a:lstStyle/>
          <a:p>
            <a:pPr algn="ctr"/>
            <a:r>
              <a:rPr lang="es-MX" sz="1050" dirty="0"/>
              <a:t>Temporada alta</a:t>
            </a:r>
          </a:p>
        </p:txBody>
      </p:sp>
      <p:sp>
        <p:nvSpPr>
          <p:cNvPr id="20" name="CuadroTexto 19">
            <a:extLst>
              <a:ext uri="{FF2B5EF4-FFF2-40B4-BE49-F238E27FC236}">
                <a16:creationId xmlns:a16="http://schemas.microsoft.com/office/drawing/2014/main" id="{DA72F119-2F56-49C7-9260-FAE86924D843}"/>
              </a:ext>
            </a:extLst>
          </p:cNvPr>
          <p:cNvSpPr txBox="1"/>
          <p:nvPr/>
        </p:nvSpPr>
        <p:spPr>
          <a:xfrm>
            <a:off x="7557786" y="6013467"/>
            <a:ext cx="4516571" cy="369332"/>
          </a:xfrm>
          <a:prstGeom prst="rect">
            <a:avLst/>
          </a:prstGeom>
          <a:noFill/>
        </p:spPr>
        <p:txBody>
          <a:bodyPr wrap="square" rtlCol="0">
            <a:spAutoFit/>
          </a:bodyPr>
          <a:lstStyle/>
          <a:p>
            <a:r>
              <a:rPr lang="es-MX" dirty="0"/>
              <a:t>n= 1822 bajas 2020 y 2021, ICA, SCH.</a:t>
            </a:r>
          </a:p>
        </p:txBody>
      </p:sp>
      <p:sp>
        <p:nvSpPr>
          <p:cNvPr id="21" name="CuadroTexto 20">
            <a:extLst>
              <a:ext uri="{FF2B5EF4-FFF2-40B4-BE49-F238E27FC236}">
                <a16:creationId xmlns:a16="http://schemas.microsoft.com/office/drawing/2014/main" id="{4E5ECD80-1D94-477C-9FD2-7FB33B8064AE}"/>
              </a:ext>
            </a:extLst>
          </p:cNvPr>
          <p:cNvSpPr txBox="1"/>
          <p:nvPr/>
        </p:nvSpPr>
        <p:spPr>
          <a:xfrm>
            <a:off x="245091" y="1592633"/>
            <a:ext cx="3164305" cy="923330"/>
          </a:xfrm>
          <a:prstGeom prst="rect">
            <a:avLst/>
          </a:prstGeom>
          <a:noFill/>
          <a:ln>
            <a:solidFill>
              <a:schemeClr val="tx1"/>
            </a:solidFill>
          </a:ln>
        </p:spPr>
        <p:txBody>
          <a:bodyPr wrap="square" rtlCol="0">
            <a:spAutoFit/>
          </a:bodyPr>
          <a:lstStyle/>
          <a:p>
            <a:r>
              <a:rPr lang="es-MX" dirty="0"/>
              <a:t>Voluntarias:</a:t>
            </a:r>
          </a:p>
          <a:p>
            <a:endParaRPr lang="es-MX" dirty="0"/>
          </a:p>
          <a:p>
            <a:endParaRPr lang="es-MX" dirty="0"/>
          </a:p>
        </p:txBody>
      </p:sp>
      <p:sp>
        <p:nvSpPr>
          <p:cNvPr id="22" name="CuadroTexto 21">
            <a:extLst>
              <a:ext uri="{FF2B5EF4-FFF2-40B4-BE49-F238E27FC236}">
                <a16:creationId xmlns:a16="http://schemas.microsoft.com/office/drawing/2014/main" id="{A11889B6-312C-4F55-8160-C8471E479AE9}"/>
              </a:ext>
            </a:extLst>
          </p:cNvPr>
          <p:cNvSpPr txBox="1"/>
          <p:nvPr/>
        </p:nvSpPr>
        <p:spPr>
          <a:xfrm>
            <a:off x="8690717" y="1552323"/>
            <a:ext cx="3164305" cy="923330"/>
          </a:xfrm>
          <a:prstGeom prst="rect">
            <a:avLst/>
          </a:prstGeom>
          <a:noFill/>
          <a:ln>
            <a:solidFill>
              <a:schemeClr val="tx1"/>
            </a:solidFill>
          </a:ln>
        </p:spPr>
        <p:txBody>
          <a:bodyPr wrap="square" rtlCol="0">
            <a:spAutoFit/>
          </a:bodyPr>
          <a:lstStyle/>
          <a:p>
            <a:r>
              <a:rPr lang="es-MX" dirty="0"/>
              <a:t>Involuntarias:</a:t>
            </a:r>
          </a:p>
          <a:p>
            <a:endParaRPr lang="es-MX" dirty="0"/>
          </a:p>
          <a:p>
            <a:endParaRPr lang="es-MX" dirty="0"/>
          </a:p>
        </p:txBody>
      </p:sp>
      <p:cxnSp>
        <p:nvCxnSpPr>
          <p:cNvPr id="23" name="Conector recto 22">
            <a:extLst>
              <a:ext uri="{FF2B5EF4-FFF2-40B4-BE49-F238E27FC236}">
                <a16:creationId xmlns:a16="http://schemas.microsoft.com/office/drawing/2014/main" id="{C865C788-149A-4DFB-BABE-034711D273EC}"/>
              </a:ext>
            </a:extLst>
          </p:cNvPr>
          <p:cNvCxnSpPr>
            <a:cxnSpLocks/>
          </p:cNvCxnSpPr>
          <p:nvPr/>
        </p:nvCxnSpPr>
        <p:spPr>
          <a:xfrm flipV="1">
            <a:off x="9435548" y="4451684"/>
            <a:ext cx="1236463" cy="464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uadroTexto 25">
            <a:extLst>
              <a:ext uri="{FF2B5EF4-FFF2-40B4-BE49-F238E27FC236}">
                <a16:creationId xmlns:a16="http://schemas.microsoft.com/office/drawing/2014/main" id="{1427841C-3C80-4B4F-ACAC-97F494A1A1FF}"/>
              </a:ext>
            </a:extLst>
          </p:cNvPr>
          <p:cNvSpPr txBox="1"/>
          <p:nvPr/>
        </p:nvSpPr>
        <p:spPr>
          <a:xfrm>
            <a:off x="1126435" y="1651973"/>
            <a:ext cx="2149028" cy="830997"/>
          </a:xfrm>
          <a:prstGeom prst="rect">
            <a:avLst/>
          </a:prstGeom>
          <a:noFill/>
        </p:spPr>
        <p:txBody>
          <a:bodyPr wrap="square" rtlCol="0">
            <a:spAutoFit/>
          </a:bodyPr>
          <a:lstStyle/>
          <a:p>
            <a:pPr algn="ctr"/>
            <a:r>
              <a:rPr lang="es-MX" sz="1600" dirty="0"/>
              <a:t>2020: 38%</a:t>
            </a:r>
          </a:p>
          <a:p>
            <a:pPr algn="ctr"/>
            <a:r>
              <a:rPr lang="es-MX" sz="1600" dirty="0"/>
              <a:t>2021: 7.4%</a:t>
            </a:r>
          </a:p>
          <a:p>
            <a:pPr algn="ctr"/>
            <a:r>
              <a:rPr lang="es-MX" sz="1600" dirty="0"/>
              <a:t>Predicción: 56.16%</a:t>
            </a:r>
          </a:p>
        </p:txBody>
      </p:sp>
      <p:sp>
        <p:nvSpPr>
          <p:cNvPr id="28" name="CuadroTexto 27">
            <a:extLst>
              <a:ext uri="{FF2B5EF4-FFF2-40B4-BE49-F238E27FC236}">
                <a16:creationId xmlns:a16="http://schemas.microsoft.com/office/drawing/2014/main" id="{AC0F5F82-8687-4A6C-9C66-01F0A0AC8100}"/>
              </a:ext>
            </a:extLst>
          </p:cNvPr>
          <p:cNvSpPr txBox="1"/>
          <p:nvPr/>
        </p:nvSpPr>
        <p:spPr>
          <a:xfrm>
            <a:off x="9431041" y="1644656"/>
            <a:ext cx="2929448" cy="830997"/>
          </a:xfrm>
          <a:prstGeom prst="rect">
            <a:avLst/>
          </a:prstGeom>
          <a:noFill/>
        </p:spPr>
        <p:txBody>
          <a:bodyPr wrap="square" rtlCol="0">
            <a:spAutoFit/>
          </a:bodyPr>
          <a:lstStyle/>
          <a:p>
            <a:pPr algn="ctr"/>
            <a:r>
              <a:rPr lang="es-MX" sz="1200" dirty="0"/>
              <a:t>2020: 25.5%</a:t>
            </a:r>
          </a:p>
          <a:p>
            <a:pPr algn="ctr"/>
            <a:r>
              <a:rPr lang="es-MX" sz="1200" dirty="0"/>
              <a:t>Sin ajuste: 51.54%</a:t>
            </a:r>
          </a:p>
          <a:p>
            <a:pPr algn="ctr"/>
            <a:r>
              <a:rPr lang="es-MX" sz="1200" dirty="0"/>
              <a:t>2021: 9.12%</a:t>
            </a:r>
          </a:p>
          <a:p>
            <a:pPr algn="ctr"/>
            <a:r>
              <a:rPr lang="es-MX" sz="1200" dirty="0"/>
              <a:t>Predicción: 61.36%</a:t>
            </a:r>
          </a:p>
        </p:txBody>
      </p:sp>
      <p:sp>
        <p:nvSpPr>
          <p:cNvPr id="4" name="CuadroTexto 3">
            <a:extLst>
              <a:ext uri="{FF2B5EF4-FFF2-40B4-BE49-F238E27FC236}">
                <a16:creationId xmlns:a16="http://schemas.microsoft.com/office/drawing/2014/main" id="{36B0EC9E-0DF0-4F75-9CA0-F20C25052030}"/>
              </a:ext>
            </a:extLst>
          </p:cNvPr>
          <p:cNvSpPr txBox="1"/>
          <p:nvPr/>
        </p:nvSpPr>
        <p:spPr>
          <a:xfrm rot="21402233">
            <a:off x="4376204" y="4649704"/>
            <a:ext cx="2199860" cy="276999"/>
          </a:xfrm>
          <a:prstGeom prst="rect">
            <a:avLst/>
          </a:prstGeom>
          <a:noFill/>
        </p:spPr>
        <p:txBody>
          <a:bodyPr wrap="square" rtlCol="0">
            <a:spAutoFit/>
          </a:bodyPr>
          <a:lstStyle/>
          <a:p>
            <a:r>
              <a:rPr lang="es-MX" sz="1200" dirty="0"/>
              <a:t>Tendencia está creciendo</a:t>
            </a:r>
          </a:p>
        </p:txBody>
      </p:sp>
      <p:sp>
        <p:nvSpPr>
          <p:cNvPr id="5" name="Forma libre: forma 4">
            <a:extLst>
              <a:ext uri="{FF2B5EF4-FFF2-40B4-BE49-F238E27FC236}">
                <a16:creationId xmlns:a16="http://schemas.microsoft.com/office/drawing/2014/main" id="{2EE8837B-A0B4-43F3-98A5-1D83D9C9CB78}"/>
              </a:ext>
            </a:extLst>
          </p:cNvPr>
          <p:cNvSpPr/>
          <p:nvPr/>
        </p:nvSpPr>
        <p:spPr>
          <a:xfrm>
            <a:off x="9451075" y="4469642"/>
            <a:ext cx="1231710" cy="450376"/>
          </a:xfrm>
          <a:custGeom>
            <a:avLst/>
            <a:gdLst>
              <a:gd name="connsiteX0" fmla="*/ 0 w 1231710"/>
              <a:gd name="connsiteY0" fmla="*/ 450376 h 450376"/>
              <a:gd name="connsiteX1" fmla="*/ 1228298 w 1231710"/>
              <a:gd name="connsiteY1" fmla="*/ 0 h 450376"/>
              <a:gd name="connsiteX2" fmla="*/ 1231710 w 1231710"/>
              <a:gd name="connsiteY2" fmla="*/ 399197 h 450376"/>
              <a:gd name="connsiteX3" fmla="*/ 0 w 1231710"/>
              <a:gd name="connsiteY3" fmla="*/ 450376 h 450376"/>
            </a:gdLst>
            <a:ahLst/>
            <a:cxnLst>
              <a:cxn ang="0">
                <a:pos x="connsiteX0" y="connsiteY0"/>
              </a:cxn>
              <a:cxn ang="0">
                <a:pos x="connsiteX1" y="connsiteY1"/>
              </a:cxn>
              <a:cxn ang="0">
                <a:pos x="connsiteX2" y="connsiteY2"/>
              </a:cxn>
              <a:cxn ang="0">
                <a:pos x="connsiteX3" y="connsiteY3"/>
              </a:cxn>
            </a:cxnLst>
            <a:rect l="l" t="t" r="r" b="b"/>
            <a:pathLst>
              <a:path w="1231710" h="450376">
                <a:moveTo>
                  <a:pt x="0" y="450376"/>
                </a:moveTo>
                <a:lnTo>
                  <a:pt x="1228298" y="0"/>
                </a:lnTo>
                <a:cubicBezTo>
                  <a:pt x="1229435" y="133066"/>
                  <a:pt x="1230573" y="266131"/>
                  <a:pt x="1231710" y="399197"/>
                </a:cubicBezTo>
                <a:lnTo>
                  <a:pt x="0" y="450376"/>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MX" sz="1050" dirty="0">
                <a:solidFill>
                  <a:schemeClr val="tx1"/>
                </a:solidFill>
              </a:rPr>
              <a:t>P</a:t>
            </a:r>
            <a:r>
              <a:rPr lang="es-MX" sz="1050" dirty="0"/>
              <a:t>redicción</a:t>
            </a:r>
          </a:p>
        </p:txBody>
      </p:sp>
      <p:sp>
        <p:nvSpPr>
          <p:cNvPr id="19" name="CuadroTexto 18">
            <a:extLst>
              <a:ext uri="{FF2B5EF4-FFF2-40B4-BE49-F238E27FC236}">
                <a16:creationId xmlns:a16="http://schemas.microsoft.com/office/drawing/2014/main" id="{227DE30C-4D2D-4959-9804-980AE94E1B31}"/>
              </a:ext>
            </a:extLst>
          </p:cNvPr>
          <p:cNvSpPr txBox="1"/>
          <p:nvPr/>
        </p:nvSpPr>
        <p:spPr>
          <a:xfrm>
            <a:off x="4636392" y="1293356"/>
            <a:ext cx="3164305" cy="646331"/>
          </a:xfrm>
          <a:prstGeom prst="rect">
            <a:avLst/>
          </a:prstGeom>
          <a:noFill/>
          <a:ln>
            <a:solidFill>
              <a:schemeClr val="tx1"/>
            </a:solidFill>
          </a:ln>
        </p:spPr>
        <p:txBody>
          <a:bodyPr wrap="square" rtlCol="0">
            <a:spAutoFit/>
          </a:bodyPr>
          <a:lstStyle/>
          <a:p>
            <a:r>
              <a:rPr lang="es-MX" dirty="0"/>
              <a:t>Índice total de rotación sin ajustes: 80%</a:t>
            </a:r>
          </a:p>
        </p:txBody>
      </p:sp>
    </p:spTree>
    <p:extLst>
      <p:ext uri="{BB962C8B-B14F-4D97-AF65-F5344CB8AC3E}">
        <p14:creationId xmlns:p14="http://schemas.microsoft.com/office/powerpoint/2010/main" val="773862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áfico 4">
            <a:extLst>
              <a:ext uri="{FF2B5EF4-FFF2-40B4-BE49-F238E27FC236}">
                <a16:creationId xmlns:a16="http://schemas.microsoft.com/office/drawing/2014/main" id="{13740620-540B-4CFA-8D64-C3730F8D195C}"/>
              </a:ext>
            </a:extLst>
          </p:cNvPr>
          <p:cNvGraphicFramePr>
            <a:graphicFrameLocks/>
          </p:cNvGraphicFramePr>
          <p:nvPr>
            <p:extLst>
              <p:ext uri="{D42A27DB-BD31-4B8C-83A1-F6EECF244321}">
                <p14:modId xmlns:p14="http://schemas.microsoft.com/office/powerpoint/2010/main" val="3034199476"/>
              </p:ext>
            </p:extLst>
          </p:nvPr>
        </p:nvGraphicFramePr>
        <p:xfrm>
          <a:off x="-1" y="1840832"/>
          <a:ext cx="12192001" cy="3886200"/>
        </p:xfrm>
        <a:graphic>
          <a:graphicData uri="http://schemas.openxmlformats.org/drawingml/2006/chart">
            <c:chart xmlns:c="http://schemas.openxmlformats.org/drawingml/2006/chart" xmlns:r="http://schemas.openxmlformats.org/officeDocument/2006/relationships" r:id="rId2"/>
          </a:graphicData>
        </a:graphic>
      </p:graphicFrame>
      <p:pic>
        <p:nvPicPr>
          <p:cNvPr id="13" name="Image" descr="Image">
            <a:extLst>
              <a:ext uri="{FF2B5EF4-FFF2-40B4-BE49-F238E27FC236}">
                <a16:creationId xmlns:a16="http://schemas.microsoft.com/office/drawing/2014/main" id="{2BD0B0AC-B8A8-43E9-BA4D-143506EB856F}"/>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15" name="Picture 4" descr="Bienvenido a Grupo Axo Facturación">
            <a:extLst>
              <a:ext uri="{FF2B5EF4-FFF2-40B4-BE49-F238E27FC236}">
                <a16:creationId xmlns:a16="http://schemas.microsoft.com/office/drawing/2014/main" id="{4B6DC48C-C78D-42B8-91B8-4665B63FEE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
            <a:extLst>
              <a:ext uri="{FF2B5EF4-FFF2-40B4-BE49-F238E27FC236}">
                <a16:creationId xmlns:a16="http://schemas.microsoft.com/office/drawing/2014/main" id="{F7050DE8-B443-4142-A1B4-756310547B15}"/>
              </a:ext>
            </a:extLst>
          </p:cNvPr>
          <p:cNvSpPr>
            <a:spLocks noGrp="1"/>
          </p:cNvSpPr>
          <p:nvPr>
            <p:ph type="title"/>
          </p:nvPr>
        </p:nvSpPr>
        <p:spPr>
          <a:xfrm>
            <a:off x="190808" y="331117"/>
            <a:ext cx="11810382" cy="589032"/>
          </a:xfrm>
        </p:spPr>
        <p:txBody>
          <a:bodyPr>
            <a:noAutofit/>
          </a:bodyPr>
          <a:lstStyle/>
          <a:p>
            <a:r>
              <a:rPr lang="es-MX" sz="2800" dirty="0"/>
              <a:t>Aislamos los datos de SCH para ver si hay un comportamiento diferente. </a:t>
            </a:r>
            <a:br>
              <a:rPr lang="es-MX" sz="2800" dirty="0"/>
            </a:br>
            <a:r>
              <a:rPr lang="es-MX" sz="2000" b="1" dirty="0"/>
              <a:t>Índice de rotación ajustado por variabilidad:</a:t>
            </a:r>
          </a:p>
        </p:txBody>
      </p:sp>
      <p:sp>
        <p:nvSpPr>
          <p:cNvPr id="19" name="CuadroTexto 18">
            <a:extLst>
              <a:ext uri="{FF2B5EF4-FFF2-40B4-BE49-F238E27FC236}">
                <a16:creationId xmlns:a16="http://schemas.microsoft.com/office/drawing/2014/main" id="{FDC251C5-AA05-4C37-BC64-8FF8B752619D}"/>
              </a:ext>
            </a:extLst>
          </p:cNvPr>
          <p:cNvSpPr txBox="1"/>
          <p:nvPr/>
        </p:nvSpPr>
        <p:spPr>
          <a:xfrm>
            <a:off x="7410734" y="5796963"/>
            <a:ext cx="4516571" cy="369332"/>
          </a:xfrm>
          <a:prstGeom prst="rect">
            <a:avLst/>
          </a:prstGeom>
          <a:noFill/>
        </p:spPr>
        <p:txBody>
          <a:bodyPr wrap="square" rtlCol="0">
            <a:spAutoFit/>
          </a:bodyPr>
          <a:lstStyle/>
          <a:p>
            <a:r>
              <a:rPr lang="es-MX" dirty="0"/>
              <a:t>n= 356 bajas 2020 y 2021, SCH.</a:t>
            </a:r>
          </a:p>
        </p:txBody>
      </p:sp>
      <p:sp>
        <p:nvSpPr>
          <p:cNvPr id="6" name="CuadroTexto 5">
            <a:extLst>
              <a:ext uri="{FF2B5EF4-FFF2-40B4-BE49-F238E27FC236}">
                <a16:creationId xmlns:a16="http://schemas.microsoft.com/office/drawing/2014/main" id="{9701FBCB-6DB4-4B31-90C2-94726D8491C8}"/>
              </a:ext>
            </a:extLst>
          </p:cNvPr>
          <p:cNvSpPr txBox="1"/>
          <p:nvPr/>
        </p:nvSpPr>
        <p:spPr>
          <a:xfrm>
            <a:off x="288758" y="1130968"/>
            <a:ext cx="3164305" cy="923330"/>
          </a:xfrm>
          <a:prstGeom prst="rect">
            <a:avLst/>
          </a:prstGeom>
          <a:noFill/>
          <a:ln>
            <a:solidFill>
              <a:schemeClr val="tx1"/>
            </a:solidFill>
          </a:ln>
        </p:spPr>
        <p:txBody>
          <a:bodyPr wrap="square" rtlCol="0">
            <a:spAutoFit/>
          </a:bodyPr>
          <a:lstStyle/>
          <a:p>
            <a:r>
              <a:rPr lang="es-MX" dirty="0"/>
              <a:t>Voluntarias:</a:t>
            </a:r>
          </a:p>
          <a:p>
            <a:endParaRPr lang="es-MX" dirty="0"/>
          </a:p>
          <a:p>
            <a:endParaRPr lang="es-MX" dirty="0"/>
          </a:p>
        </p:txBody>
      </p:sp>
      <p:sp>
        <p:nvSpPr>
          <p:cNvPr id="21" name="CuadroTexto 20">
            <a:extLst>
              <a:ext uri="{FF2B5EF4-FFF2-40B4-BE49-F238E27FC236}">
                <a16:creationId xmlns:a16="http://schemas.microsoft.com/office/drawing/2014/main" id="{70B1C897-33FF-46FC-A462-1B2CAAABDC80}"/>
              </a:ext>
            </a:extLst>
          </p:cNvPr>
          <p:cNvSpPr txBox="1"/>
          <p:nvPr/>
        </p:nvSpPr>
        <p:spPr>
          <a:xfrm>
            <a:off x="8086866" y="1130968"/>
            <a:ext cx="3164305" cy="923330"/>
          </a:xfrm>
          <a:prstGeom prst="rect">
            <a:avLst/>
          </a:prstGeom>
          <a:noFill/>
          <a:ln>
            <a:solidFill>
              <a:schemeClr val="tx1"/>
            </a:solidFill>
          </a:ln>
        </p:spPr>
        <p:txBody>
          <a:bodyPr wrap="square" rtlCol="0">
            <a:spAutoFit/>
          </a:bodyPr>
          <a:lstStyle/>
          <a:p>
            <a:r>
              <a:rPr lang="es-MX" dirty="0"/>
              <a:t>Involuntarias:</a:t>
            </a:r>
          </a:p>
          <a:p>
            <a:endParaRPr lang="es-MX" dirty="0"/>
          </a:p>
          <a:p>
            <a:endParaRPr lang="es-MX" dirty="0"/>
          </a:p>
        </p:txBody>
      </p:sp>
      <p:sp>
        <p:nvSpPr>
          <p:cNvPr id="23" name="CuadroTexto 22">
            <a:extLst>
              <a:ext uri="{FF2B5EF4-FFF2-40B4-BE49-F238E27FC236}">
                <a16:creationId xmlns:a16="http://schemas.microsoft.com/office/drawing/2014/main" id="{8658603D-D450-494D-8F3B-AC1587AFA8AE}"/>
              </a:ext>
            </a:extLst>
          </p:cNvPr>
          <p:cNvSpPr txBox="1"/>
          <p:nvPr/>
        </p:nvSpPr>
        <p:spPr>
          <a:xfrm>
            <a:off x="1482401" y="1152563"/>
            <a:ext cx="1733266" cy="923330"/>
          </a:xfrm>
          <a:prstGeom prst="rect">
            <a:avLst/>
          </a:prstGeom>
          <a:noFill/>
        </p:spPr>
        <p:txBody>
          <a:bodyPr wrap="square" rtlCol="0">
            <a:spAutoFit/>
          </a:bodyPr>
          <a:lstStyle/>
          <a:p>
            <a:pPr algn="ctr"/>
            <a:r>
              <a:rPr lang="es-MX" dirty="0"/>
              <a:t>2020: 6%</a:t>
            </a:r>
          </a:p>
          <a:p>
            <a:pPr algn="ctr"/>
            <a:r>
              <a:rPr lang="es-MX" dirty="0"/>
              <a:t>2021: 2%</a:t>
            </a:r>
          </a:p>
          <a:p>
            <a:pPr algn="ctr"/>
            <a:r>
              <a:rPr lang="es-MX" dirty="0"/>
              <a:t>Predicción: 7.8%</a:t>
            </a:r>
          </a:p>
        </p:txBody>
      </p:sp>
      <p:sp>
        <p:nvSpPr>
          <p:cNvPr id="24" name="CuadroTexto 23">
            <a:extLst>
              <a:ext uri="{FF2B5EF4-FFF2-40B4-BE49-F238E27FC236}">
                <a16:creationId xmlns:a16="http://schemas.microsoft.com/office/drawing/2014/main" id="{1550A183-34F6-4218-8993-CC7B1DE2D68C}"/>
              </a:ext>
            </a:extLst>
          </p:cNvPr>
          <p:cNvSpPr txBox="1"/>
          <p:nvPr/>
        </p:nvSpPr>
        <p:spPr>
          <a:xfrm>
            <a:off x="8976334" y="1146753"/>
            <a:ext cx="2457387" cy="954107"/>
          </a:xfrm>
          <a:prstGeom prst="rect">
            <a:avLst/>
          </a:prstGeom>
          <a:noFill/>
        </p:spPr>
        <p:txBody>
          <a:bodyPr wrap="square" rtlCol="0">
            <a:spAutoFit/>
          </a:bodyPr>
          <a:lstStyle/>
          <a:p>
            <a:pPr algn="ctr"/>
            <a:r>
              <a:rPr lang="es-MX" sz="1400" dirty="0"/>
              <a:t>2020: 5.6%</a:t>
            </a:r>
          </a:p>
          <a:p>
            <a:pPr algn="ctr"/>
            <a:r>
              <a:rPr lang="es-MX" sz="1400" dirty="0"/>
              <a:t>Sin ajuste: 18.77% </a:t>
            </a:r>
          </a:p>
          <a:p>
            <a:pPr algn="ctr"/>
            <a:r>
              <a:rPr lang="es-MX" sz="1400" dirty="0"/>
              <a:t>2021: 1.7%</a:t>
            </a:r>
          </a:p>
          <a:p>
            <a:pPr algn="ctr"/>
            <a:r>
              <a:rPr lang="es-MX" sz="1400" dirty="0"/>
              <a:t>Predicción: 16.5%</a:t>
            </a:r>
          </a:p>
        </p:txBody>
      </p:sp>
      <p:sp>
        <p:nvSpPr>
          <p:cNvPr id="11" name="CuadroTexto 10">
            <a:extLst>
              <a:ext uri="{FF2B5EF4-FFF2-40B4-BE49-F238E27FC236}">
                <a16:creationId xmlns:a16="http://schemas.microsoft.com/office/drawing/2014/main" id="{34411229-3F59-435B-B079-92B053F5989D}"/>
              </a:ext>
            </a:extLst>
          </p:cNvPr>
          <p:cNvSpPr txBox="1"/>
          <p:nvPr/>
        </p:nvSpPr>
        <p:spPr>
          <a:xfrm>
            <a:off x="4409310" y="1057325"/>
            <a:ext cx="3164305" cy="646331"/>
          </a:xfrm>
          <a:prstGeom prst="rect">
            <a:avLst/>
          </a:prstGeom>
          <a:noFill/>
          <a:ln>
            <a:solidFill>
              <a:schemeClr val="tx1"/>
            </a:solidFill>
          </a:ln>
        </p:spPr>
        <p:txBody>
          <a:bodyPr wrap="square" rtlCol="0">
            <a:spAutoFit/>
          </a:bodyPr>
          <a:lstStyle/>
          <a:p>
            <a:r>
              <a:rPr lang="es-MX" dirty="0"/>
              <a:t>Índice total de rotación sin ajustes</a:t>
            </a:r>
            <a:r>
              <a:rPr lang="es-MX"/>
              <a:t>: 10.5%</a:t>
            </a:r>
            <a:endParaRPr lang="es-MX" dirty="0"/>
          </a:p>
        </p:txBody>
      </p:sp>
    </p:spTree>
    <p:extLst>
      <p:ext uri="{BB962C8B-B14F-4D97-AF65-F5344CB8AC3E}">
        <p14:creationId xmlns:p14="http://schemas.microsoft.com/office/powerpoint/2010/main" val="53531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aphicFrame>
        <p:nvGraphicFramePr>
          <p:cNvPr id="4" name="Gráfico 3">
            <a:extLst>
              <a:ext uri="{FF2B5EF4-FFF2-40B4-BE49-F238E27FC236}">
                <a16:creationId xmlns:a16="http://schemas.microsoft.com/office/drawing/2014/main" id="{3351F9A3-E88C-45AF-BB81-BD68EA4A9FB1}"/>
              </a:ext>
            </a:extLst>
          </p:cNvPr>
          <p:cNvGraphicFramePr>
            <a:graphicFrameLocks/>
          </p:cNvGraphicFramePr>
          <p:nvPr>
            <p:extLst>
              <p:ext uri="{D42A27DB-BD31-4B8C-83A1-F6EECF244321}">
                <p14:modId xmlns:p14="http://schemas.microsoft.com/office/powerpoint/2010/main" val="776947464"/>
              </p:ext>
            </p:extLst>
          </p:nvPr>
        </p:nvGraphicFramePr>
        <p:xfrm>
          <a:off x="642938" y="3465513"/>
          <a:ext cx="10904538" cy="27479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4">
            <a:extLst>
              <a:ext uri="{FF2B5EF4-FFF2-40B4-BE49-F238E27FC236}">
                <a16:creationId xmlns:a16="http://schemas.microsoft.com/office/drawing/2014/main" id="{9E6A45F6-BC8B-44CE-8954-67ED65E23CC4}"/>
              </a:ext>
            </a:extLst>
          </p:cNvPr>
          <p:cNvGraphicFramePr>
            <a:graphicFrameLocks/>
          </p:cNvGraphicFramePr>
          <p:nvPr>
            <p:extLst>
              <p:ext uri="{D42A27DB-BD31-4B8C-83A1-F6EECF244321}">
                <p14:modId xmlns:p14="http://schemas.microsoft.com/office/powerpoint/2010/main" val="2368842054"/>
              </p:ext>
            </p:extLst>
          </p:nvPr>
        </p:nvGraphicFramePr>
        <p:xfrm>
          <a:off x="642938" y="642938"/>
          <a:ext cx="10904538" cy="2747963"/>
        </p:xfrm>
        <a:graphic>
          <a:graphicData uri="http://schemas.openxmlformats.org/drawingml/2006/chart">
            <c:chart xmlns:c="http://schemas.openxmlformats.org/drawingml/2006/chart" xmlns:r="http://schemas.openxmlformats.org/officeDocument/2006/relationships" r:id="rId3"/>
          </a:graphicData>
        </a:graphic>
      </p:graphicFrame>
      <p:cxnSp>
        <p:nvCxnSpPr>
          <p:cNvPr id="13" name="Conector recto 12">
            <a:extLst>
              <a:ext uri="{FF2B5EF4-FFF2-40B4-BE49-F238E27FC236}">
                <a16:creationId xmlns:a16="http://schemas.microsoft.com/office/drawing/2014/main" id="{A9065D7A-81B9-4FB2-B57C-F60169D2AFC1}"/>
              </a:ext>
            </a:extLst>
          </p:cNvPr>
          <p:cNvCxnSpPr/>
          <p:nvPr/>
        </p:nvCxnSpPr>
        <p:spPr>
          <a:xfrm>
            <a:off x="6402415" y="1283368"/>
            <a:ext cx="0" cy="4106779"/>
          </a:xfrm>
          <a:prstGeom prst="line">
            <a:avLst/>
          </a:prstGeom>
          <a:ln w="19050">
            <a:solidFill>
              <a:srgbClr val="FF372F"/>
            </a:solidFill>
            <a:prstDash val="lgDash"/>
          </a:ln>
        </p:spPr>
        <p:style>
          <a:lnRef idx="1">
            <a:schemeClr val="accent1"/>
          </a:lnRef>
          <a:fillRef idx="0">
            <a:schemeClr val="accent1"/>
          </a:fillRef>
          <a:effectRef idx="0">
            <a:schemeClr val="accent1"/>
          </a:effectRef>
          <a:fontRef idx="minor">
            <a:schemeClr val="tx1"/>
          </a:fontRef>
        </p:style>
      </p:cxnSp>
      <p:pic>
        <p:nvPicPr>
          <p:cNvPr id="10" name="Image" descr="Image">
            <a:extLst>
              <a:ext uri="{FF2B5EF4-FFF2-40B4-BE49-F238E27FC236}">
                <a16:creationId xmlns:a16="http://schemas.microsoft.com/office/drawing/2014/main" id="{DAC01B1A-1F38-4875-84BD-B5668F1E4D09}"/>
              </a:ext>
            </a:extLst>
          </p:cNvPr>
          <p:cNvPicPr>
            <a:picLocks noChangeAspect="1"/>
          </p:cNvPicPr>
          <p:nvPr/>
        </p:nvPicPr>
        <p:blipFill>
          <a:blip r:embed="rId4"/>
          <a:stretch>
            <a:fillRect/>
          </a:stretch>
        </p:blipFill>
        <p:spPr>
          <a:xfrm>
            <a:off x="6402415" y="6224345"/>
            <a:ext cx="761976" cy="593010"/>
          </a:xfrm>
          <a:prstGeom prst="rect">
            <a:avLst/>
          </a:prstGeom>
          <a:ln w="12700">
            <a:miter lim="400000"/>
          </a:ln>
        </p:spPr>
      </p:pic>
      <p:pic>
        <p:nvPicPr>
          <p:cNvPr id="11" name="Picture 4" descr="Bienvenido a Grupo Axo Facturación">
            <a:extLst>
              <a:ext uri="{FF2B5EF4-FFF2-40B4-BE49-F238E27FC236}">
                <a16:creationId xmlns:a16="http://schemas.microsoft.com/office/drawing/2014/main" id="{FB6E6BAF-7A05-4AFA-ABC0-80BA938EBB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ector recto 13">
            <a:extLst>
              <a:ext uri="{FF2B5EF4-FFF2-40B4-BE49-F238E27FC236}">
                <a16:creationId xmlns:a16="http://schemas.microsoft.com/office/drawing/2014/main" id="{303E68B3-DF8E-4F44-AABD-C9FA51107F12}"/>
              </a:ext>
            </a:extLst>
          </p:cNvPr>
          <p:cNvCxnSpPr/>
          <p:nvPr/>
        </p:nvCxnSpPr>
        <p:spPr>
          <a:xfrm>
            <a:off x="7838184" y="1283368"/>
            <a:ext cx="0" cy="4106779"/>
          </a:xfrm>
          <a:prstGeom prst="line">
            <a:avLst/>
          </a:prstGeom>
          <a:ln w="19050">
            <a:solidFill>
              <a:srgbClr val="FF372F"/>
            </a:solidFill>
            <a:prstDash val="lgDash"/>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33A42207-5433-43B7-B693-C9189BAB0F11}"/>
              </a:ext>
            </a:extLst>
          </p:cNvPr>
          <p:cNvCxnSpPr/>
          <p:nvPr/>
        </p:nvCxnSpPr>
        <p:spPr>
          <a:xfrm>
            <a:off x="8784668" y="1283368"/>
            <a:ext cx="0" cy="4106779"/>
          </a:xfrm>
          <a:prstGeom prst="line">
            <a:avLst/>
          </a:prstGeom>
          <a:ln w="19050">
            <a:solidFill>
              <a:srgbClr val="FF372F"/>
            </a:solidFill>
            <a:prstDash val="lgDash"/>
          </a:ln>
        </p:spPr>
        <p:style>
          <a:lnRef idx="1">
            <a:schemeClr val="accent1"/>
          </a:lnRef>
          <a:fillRef idx="0">
            <a:schemeClr val="accent1"/>
          </a:fillRef>
          <a:effectRef idx="0">
            <a:schemeClr val="accent1"/>
          </a:effectRef>
          <a:fontRef idx="minor">
            <a:schemeClr val="tx1"/>
          </a:fontRef>
        </p:style>
      </p:cxnSp>
      <p:sp>
        <p:nvSpPr>
          <p:cNvPr id="16" name="Título 3">
            <a:extLst>
              <a:ext uri="{FF2B5EF4-FFF2-40B4-BE49-F238E27FC236}">
                <a16:creationId xmlns:a16="http://schemas.microsoft.com/office/drawing/2014/main" id="{D2B9A408-61BE-481B-AC83-4BFB0B8F2078}"/>
              </a:ext>
            </a:extLst>
          </p:cNvPr>
          <p:cNvSpPr txBox="1">
            <a:spLocks/>
          </p:cNvSpPr>
          <p:nvPr/>
        </p:nvSpPr>
        <p:spPr>
          <a:xfrm>
            <a:off x="837407" y="136796"/>
            <a:ext cx="10515600" cy="3718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MX" sz="2000" dirty="0"/>
              <a:t>Al comparar la tendencia (sin variabilidad) entre toda la empresa y SCH, aparecen 3 momentos concretos donde la tendencia de SCH es diferente de toda la empresa</a:t>
            </a:r>
          </a:p>
        </p:txBody>
      </p:sp>
    </p:spTree>
    <p:extLst>
      <p:ext uri="{BB962C8B-B14F-4D97-AF65-F5344CB8AC3E}">
        <p14:creationId xmlns:p14="http://schemas.microsoft.com/office/powerpoint/2010/main" val="302120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1" name="84b60122-79e9-41f9-8c59-df1143b96977" descr="Image">
            <a:extLst>
              <a:ext uri="{FF2B5EF4-FFF2-40B4-BE49-F238E27FC236}">
                <a16:creationId xmlns:a16="http://schemas.microsoft.com/office/drawing/2014/main" id="{E41B221A-5251-438B-A8E4-44AAFAFCB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61" y="-120272"/>
            <a:ext cx="12188952" cy="70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Rectangle 1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1">
            <a:extLst>
              <a:ext uri="{FF2B5EF4-FFF2-40B4-BE49-F238E27FC236}">
                <a16:creationId xmlns:a16="http://schemas.microsoft.com/office/drawing/2014/main" id="{44A32E33-B174-4196-B035-EF07B819BABD}"/>
              </a:ext>
            </a:extLst>
          </p:cNvPr>
          <p:cNvSpPr txBox="1">
            <a:spLocks/>
          </p:cNvSpPr>
          <p:nvPr/>
        </p:nvSpPr>
        <p:spPr>
          <a:xfrm>
            <a:off x="1289785" y="994888"/>
            <a:ext cx="10058400" cy="1752255"/>
          </a:xfrm>
          <a:prstGeom prst="rect">
            <a:avLst/>
          </a:prstGeom>
          <a:effectLst>
            <a:outerShdw blurRad="50800" dist="38100" dir="2700000" algn="tl" rotWithShape="0">
              <a:prstClr val="black">
                <a:alpha val="40000"/>
              </a:prstClr>
            </a:outerShdw>
          </a:effectLst>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s-MX" sz="3600"/>
              <a:t>3: Entendimiento y machine learning</a:t>
            </a:r>
          </a:p>
          <a:p>
            <a:pPr>
              <a:spcAft>
                <a:spcPts val="600"/>
              </a:spcAft>
            </a:pPr>
            <a:r>
              <a:rPr lang="es-MX" sz="3600"/>
              <a:t>¿Qué causa el comportamiento de rotación y permanencia?</a:t>
            </a:r>
            <a:br>
              <a:rPr lang="es-MX" sz="3600"/>
            </a:br>
            <a:r>
              <a:rPr lang="es-MX" sz="3600"/>
              <a:t>Este comportamiento es predecible.</a:t>
            </a:r>
          </a:p>
        </p:txBody>
      </p:sp>
      <p:pic>
        <p:nvPicPr>
          <p:cNvPr id="5" name="Image" descr="Image">
            <a:extLst>
              <a:ext uri="{FF2B5EF4-FFF2-40B4-BE49-F238E27FC236}">
                <a16:creationId xmlns:a16="http://schemas.microsoft.com/office/drawing/2014/main" id="{648F776C-3EAF-48FF-BCC4-4F236EC03114}"/>
              </a:ext>
            </a:extLst>
          </p:cNvPr>
          <p:cNvPicPr>
            <a:picLocks noChangeAspect="1"/>
          </p:cNvPicPr>
          <p:nvPr/>
        </p:nvPicPr>
        <p:blipFill>
          <a:blip r:embed="rId3"/>
          <a:stretch>
            <a:fillRect/>
          </a:stretch>
        </p:blipFill>
        <p:spPr>
          <a:xfrm>
            <a:off x="11060943" y="6142913"/>
            <a:ext cx="868464" cy="675885"/>
          </a:xfrm>
          <a:prstGeom prst="rect">
            <a:avLst/>
          </a:prstGeom>
          <a:ln w="12700">
            <a:miter lim="400000"/>
          </a:ln>
        </p:spPr>
      </p:pic>
      <p:pic>
        <p:nvPicPr>
          <p:cNvPr id="6" name="Picture 4" descr="Bienvenido a Grupo Axo Facturación">
            <a:extLst>
              <a:ext uri="{FF2B5EF4-FFF2-40B4-BE49-F238E27FC236}">
                <a16:creationId xmlns:a16="http://schemas.microsoft.com/office/drawing/2014/main" id="{ABE8F5FA-158F-4191-AAE6-CD3C695DB0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93" y="6042921"/>
            <a:ext cx="1442698" cy="68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043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F3F167-40E2-4300-BD32-37CB48EAF361}"/>
              </a:ext>
            </a:extLst>
          </p:cNvPr>
          <p:cNvSpPr>
            <a:spLocks noGrp="1"/>
          </p:cNvSpPr>
          <p:nvPr>
            <p:ph type="title"/>
          </p:nvPr>
        </p:nvSpPr>
        <p:spPr>
          <a:xfrm>
            <a:off x="256673" y="183744"/>
            <a:ext cx="11678653" cy="1325563"/>
          </a:xfrm>
        </p:spPr>
        <p:txBody>
          <a:bodyPr>
            <a:normAutofit/>
          </a:bodyPr>
          <a:lstStyle/>
          <a:p>
            <a:r>
              <a:rPr lang="es-MX" sz="3200" dirty="0"/>
              <a:t>Pero, ¿qué causa el comportamiento de rotación y permanencia?</a:t>
            </a:r>
            <a:br>
              <a:rPr lang="es-MX" sz="3200" dirty="0"/>
            </a:br>
            <a:r>
              <a:rPr lang="es-MX" sz="3200" dirty="0"/>
              <a:t>Este comportamiento es predecible. </a:t>
            </a:r>
            <a:br>
              <a:rPr lang="es-MX" sz="3200" dirty="0"/>
            </a:br>
            <a:r>
              <a:rPr lang="es-MX" sz="2200" b="1" dirty="0"/>
              <a:t>Usando un algoritmo UMAP, podemos observar 6 </a:t>
            </a:r>
            <a:r>
              <a:rPr lang="es-MX" sz="2200" b="1" dirty="0" err="1"/>
              <a:t>clústers</a:t>
            </a:r>
            <a:r>
              <a:rPr lang="es-MX" sz="2200" b="1" dirty="0"/>
              <a:t>. Es decir que sí podemos predecir las bajas.</a:t>
            </a:r>
          </a:p>
        </p:txBody>
      </p:sp>
      <p:pic>
        <p:nvPicPr>
          <p:cNvPr id="7" name="Imagen 6" descr="Gráfico, Gráfico de dispersión&#10;&#10;Descripción generada automáticamente">
            <a:extLst>
              <a:ext uri="{FF2B5EF4-FFF2-40B4-BE49-F238E27FC236}">
                <a16:creationId xmlns:a16="http://schemas.microsoft.com/office/drawing/2014/main" id="{A848F101-3AC3-4107-A5F4-C662A3936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67940"/>
            <a:ext cx="10515600" cy="4824935"/>
          </a:xfrm>
          <a:prstGeom prst="rect">
            <a:avLst/>
          </a:prstGeom>
        </p:spPr>
      </p:pic>
      <p:sp>
        <p:nvSpPr>
          <p:cNvPr id="13" name="CuadroTexto 12">
            <a:extLst>
              <a:ext uri="{FF2B5EF4-FFF2-40B4-BE49-F238E27FC236}">
                <a16:creationId xmlns:a16="http://schemas.microsoft.com/office/drawing/2014/main" id="{9D85278A-FBAF-4D5E-AA02-A2F8E3EC8762}"/>
              </a:ext>
            </a:extLst>
          </p:cNvPr>
          <p:cNvSpPr txBox="1"/>
          <p:nvPr/>
        </p:nvSpPr>
        <p:spPr>
          <a:xfrm>
            <a:off x="5514997" y="1350674"/>
            <a:ext cx="2146852" cy="369332"/>
          </a:xfrm>
          <a:prstGeom prst="rect">
            <a:avLst/>
          </a:prstGeom>
          <a:noFill/>
        </p:spPr>
        <p:txBody>
          <a:bodyPr wrap="square" rtlCol="0">
            <a:spAutoFit/>
          </a:bodyPr>
          <a:lstStyle/>
          <a:p>
            <a:r>
              <a:rPr lang="es-MX" dirty="0"/>
              <a:t>Bajas</a:t>
            </a:r>
          </a:p>
        </p:txBody>
      </p:sp>
      <p:sp>
        <p:nvSpPr>
          <p:cNvPr id="17" name="Marcador de contenido 2">
            <a:extLst>
              <a:ext uri="{FF2B5EF4-FFF2-40B4-BE49-F238E27FC236}">
                <a16:creationId xmlns:a16="http://schemas.microsoft.com/office/drawing/2014/main" id="{5CB488D5-28E7-4099-B106-A326E31EDEB3}"/>
              </a:ext>
            </a:extLst>
          </p:cNvPr>
          <p:cNvSpPr txBox="1">
            <a:spLocks/>
          </p:cNvSpPr>
          <p:nvPr/>
        </p:nvSpPr>
        <p:spPr>
          <a:xfrm>
            <a:off x="6891828" y="1904738"/>
            <a:ext cx="4220817" cy="21756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000" i="1" dirty="0">
                <a:solidFill>
                  <a:schemeClr val="bg1">
                    <a:lumMod val="65000"/>
                  </a:schemeClr>
                </a:solidFill>
              </a:rPr>
              <a:t>“La vía láctea no es otra cosa que una masa de innumerables estrellas acomodadas en </a:t>
            </a:r>
            <a:r>
              <a:rPr lang="es-MX" sz="2000" i="1" dirty="0" err="1">
                <a:solidFill>
                  <a:schemeClr val="bg1">
                    <a:lumMod val="65000"/>
                  </a:schemeClr>
                </a:solidFill>
              </a:rPr>
              <a:t>clústers</a:t>
            </a:r>
            <a:r>
              <a:rPr lang="es-MX" sz="2000" i="1" dirty="0">
                <a:solidFill>
                  <a:schemeClr val="bg1">
                    <a:lumMod val="65000"/>
                  </a:schemeClr>
                </a:solidFill>
              </a:rPr>
              <a:t>”</a:t>
            </a:r>
          </a:p>
          <a:p>
            <a:pPr marL="0" indent="0" algn="r">
              <a:buNone/>
            </a:pPr>
            <a:r>
              <a:rPr lang="es-MX" sz="2000" i="1" dirty="0">
                <a:solidFill>
                  <a:schemeClr val="bg1">
                    <a:lumMod val="65000"/>
                  </a:schemeClr>
                </a:solidFill>
              </a:rPr>
              <a:t>Galileo Galilei</a:t>
            </a:r>
          </a:p>
        </p:txBody>
      </p:sp>
      <p:pic>
        <p:nvPicPr>
          <p:cNvPr id="18" name="Image" descr="Image">
            <a:extLst>
              <a:ext uri="{FF2B5EF4-FFF2-40B4-BE49-F238E27FC236}">
                <a16:creationId xmlns:a16="http://schemas.microsoft.com/office/drawing/2014/main" id="{C32B1CE2-0807-45C4-B531-C59E6547E4EB}"/>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19" name="Picture 4" descr="Bienvenido a Grupo Axo Facturación">
            <a:extLst>
              <a:ext uri="{FF2B5EF4-FFF2-40B4-BE49-F238E27FC236}">
                <a16:creationId xmlns:a16="http://schemas.microsoft.com/office/drawing/2014/main" id="{BB59BD70-CBC4-41AC-B438-CEF2AAB3E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D0455F6A-74EB-49DB-82F9-4EF728B5DAF4}"/>
              </a:ext>
            </a:extLst>
          </p:cNvPr>
          <p:cNvSpPr txBox="1"/>
          <p:nvPr/>
        </p:nvSpPr>
        <p:spPr>
          <a:xfrm>
            <a:off x="7405671" y="6470449"/>
            <a:ext cx="5196569" cy="338554"/>
          </a:xfrm>
          <a:prstGeom prst="rect">
            <a:avLst/>
          </a:prstGeom>
          <a:noFill/>
        </p:spPr>
        <p:txBody>
          <a:bodyPr wrap="square" rtlCol="0">
            <a:spAutoFit/>
          </a:bodyPr>
          <a:lstStyle/>
          <a:p>
            <a:r>
              <a:rPr lang="es-MX" sz="1600" dirty="0"/>
              <a:t>n= 1822 personas. Bajas 2020 y 2021, ICA, SCH.</a:t>
            </a:r>
          </a:p>
        </p:txBody>
      </p:sp>
    </p:spTree>
    <p:extLst>
      <p:ext uri="{BB962C8B-B14F-4D97-AF65-F5344CB8AC3E}">
        <p14:creationId xmlns:p14="http://schemas.microsoft.com/office/powerpoint/2010/main" val="401331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7D9DD6-1317-46B8-A3F8-30A9999D6B66}"/>
              </a:ext>
            </a:extLst>
          </p:cNvPr>
          <p:cNvSpPr>
            <a:spLocks noGrp="1"/>
          </p:cNvSpPr>
          <p:nvPr>
            <p:ph type="title"/>
          </p:nvPr>
        </p:nvSpPr>
        <p:spPr>
          <a:xfrm>
            <a:off x="417095" y="192848"/>
            <a:ext cx="11371237" cy="976486"/>
          </a:xfrm>
        </p:spPr>
        <p:txBody>
          <a:bodyPr>
            <a:noAutofit/>
          </a:bodyPr>
          <a:lstStyle/>
          <a:p>
            <a:r>
              <a:rPr lang="es-MX" sz="2800" dirty="0"/>
              <a:t>¿Cuáles son las variables que dividen los clúster de bajas? </a:t>
            </a:r>
            <a:br>
              <a:rPr lang="es-MX" sz="2800" dirty="0"/>
            </a:br>
            <a:r>
              <a:rPr lang="es-MX" sz="2000" b="1" dirty="0"/>
              <a:t>Razones de rotación: #1 mientras menor antigüedad tienen, más probable es que se desvinculen. N= muestra total</a:t>
            </a:r>
          </a:p>
        </p:txBody>
      </p:sp>
      <p:pic>
        <p:nvPicPr>
          <p:cNvPr id="5" name="Imagen 4" descr="Gráfico&#10;&#10;Descripción generada automáticamente">
            <a:extLst>
              <a:ext uri="{FF2B5EF4-FFF2-40B4-BE49-F238E27FC236}">
                <a16:creationId xmlns:a16="http://schemas.microsoft.com/office/drawing/2014/main" id="{42059337-FB89-4576-A4F6-48A3D9E09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379" y="1341612"/>
            <a:ext cx="10515600" cy="4842620"/>
          </a:xfrm>
          <a:prstGeom prst="rect">
            <a:avLst/>
          </a:prstGeom>
        </p:spPr>
      </p:pic>
      <p:pic>
        <p:nvPicPr>
          <p:cNvPr id="12" name="Image" descr="Image">
            <a:extLst>
              <a:ext uri="{FF2B5EF4-FFF2-40B4-BE49-F238E27FC236}">
                <a16:creationId xmlns:a16="http://schemas.microsoft.com/office/drawing/2014/main" id="{49EA93F0-4A70-42F4-9B38-430165309D42}"/>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13" name="Picture 4" descr="Bienvenido a Grupo Axo Facturación">
            <a:extLst>
              <a:ext uri="{FF2B5EF4-FFF2-40B4-BE49-F238E27FC236}">
                <a16:creationId xmlns:a16="http://schemas.microsoft.com/office/drawing/2014/main" id="{EE4B6102-A770-416D-A496-8AE120CA25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C5C480E8-90A2-4005-A685-60046B70466B}"/>
              </a:ext>
            </a:extLst>
          </p:cNvPr>
          <p:cNvSpPr/>
          <p:nvPr/>
        </p:nvSpPr>
        <p:spPr>
          <a:xfrm>
            <a:off x="673768" y="1475874"/>
            <a:ext cx="10282990"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A37BCB52-C214-409E-9CB2-C73AC48AAEC7}"/>
              </a:ext>
            </a:extLst>
          </p:cNvPr>
          <p:cNvSpPr txBox="1"/>
          <p:nvPr/>
        </p:nvSpPr>
        <p:spPr>
          <a:xfrm>
            <a:off x="9641480" y="1902349"/>
            <a:ext cx="2146852" cy="923330"/>
          </a:xfrm>
          <a:prstGeom prst="rect">
            <a:avLst/>
          </a:prstGeom>
          <a:solidFill>
            <a:schemeClr val="bg1"/>
          </a:solidFill>
          <a:ln>
            <a:solidFill>
              <a:schemeClr val="bg1">
                <a:lumMod val="65000"/>
              </a:schemeClr>
            </a:solidFill>
          </a:ln>
        </p:spPr>
        <p:txBody>
          <a:bodyPr wrap="square" rtlCol="0">
            <a:spAutoFit/>
          </a:bodyPr>
          <a:lstStyle/>
          <a:p>
            <a:r>
              <a:rPr lang="es-MX" dirty="0"/>
              <a:t>El sueldo base es la 2ª razón de desvinculación</a:t>
            </a:r>
          </a:p>
        </p:txBody>
      </p:sp>
    </p:spTree>
    <p:extLst>
      <p:ext uri="{BB962C8B-B14F-4D97-AF65-F5344CB8AC3E}">
        <p14:creationId xmlns:p14="http://schemas.microsoft.com/office/powerpoint/2010/main" val="67572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6EC7FF-63E7-45F7-88AD-3578269DF4DF}"/>
              </a:ext>
            </a:extLst>
          </p:cNvPr>
          <p:cNvSpPr>
            <a:spLocks noGrp="1"/>
          </p:cNvSpPr>
          <p:nvPr>
            <p:ph type="title"/>
          </p:nvPr>
        </p:nvSpPr>
        <p:spPr>
          <a:xfrm>
            <a:off x="838200" y="242788"/>
            <a:ext cx="10515600" cy="562923"/>
          </a:xfrm>
        </p:spPr>
        <p:txBody>
          <a:bodyPr>
            <a:normAutofit fontScale="90000"/>
          </a:bodyPr>
          <a:lstStyle/>
          <a:p>
            <a:r>
              <a:rPr lang="es-MX" sz="3100" dirty="0"/>
              <a:t>Variables que dividen </a:t>
            </a:r>
            <a:r>
              <a:rPr lang="es-MX" sz="3100" dirty="0" err="1"/>
              <a:t>clústers</a:t>
            </a:r>
            <a:r>
              <a:rPr lang="es-MX" sz="3100" dirty="0"/>
              <a:t> de bajas sólo SCH</a:t>
            </a:r>
            <a:br>
              <a:rPr lang="es-MX" dirty="0"/>
            </a:br>
            <a:r>
              <a:rPr lang="es-MX" sz="2200" b="1" dirty="0"/>
              <a:t>Se valida </a:t>
            </a:r>
            <a:r>
              <a:rPr lang="es-MX" sz="2200" b="1" dirty="0" err="1"/>
              <a:t>AntDay</a:t>
            </a:r>
            <a:r>
              <a:rPr lang="es-MX" sz="2200" b="1" dirty="0"/>
              <a:t> combinado con el sueldo Base Mensual</a:t>
            </a:r>
          </a:p>
        </p:txBody>
      </p:sp>
      <p:pic>
        <p:nvPicPr>
          <p:cNvPr id="6" name="Image" descr="Image">
            <a:extLst>
              <a:ext uri="{FF2B5EF4-FFF2-40B4-BE49-F238E27FC236}">
                <a16:creationId xmlns:a16="http://schemas.microsoft.com/office/drawing/2014/main" id="{CE10CE10-CEEB-4F59-9DB9-D727A79AEDA0}"/>
              </a:ext>
            </a:extLst>
          </p:cNvPr>
          <p:cNvPicPr>
            <a:picLocks noChangeAspect="1"/>
          </p:cNvPicPr>
          <p:nvPr/>
        </p:nvPicPr>
        <p:blipFill>
          <a:blip r:embed="rId2"/>
          <a:stretch>
            <a:fillRect/>
          </a:stretch>
        </p:blipFill>
        <p:spPr>
          <a:xfrm>
            <a:off x="6402415" y="6224345"/>
            <a:ext cx="761976" cy="593010"/>
          </a:xfrm>
          <a:prstGeom prst="rect">
            <a:avLst/>
          </a:prstGeom>
          <a:ln w="12700">
            <a:miter lim="400000"/>
          </a:ln>
        </p:spPr>
      </p:pic>
      <p:pic>
        <p:nvPicPr>
          <p:cNvPr id="7" name="Picture 4" descr="Bienvenido a Grupo Axo Facturación">
            <a:extLst>
              <a:ext uri="{FF2B5EF4-FFF2-40B4-BE49-F238E27FC236}">
                <a16:creationId xmlns:a16="http://schemas.microsoft.com/office/drawing/2014/main" id="{663EF916-2CF0-4C74-AAAD-3C4897198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o 8">
            <a:extLst>
              <a:ext uri="{FF2B5EF4-FFF2-40B4-BE49-F238E27FC236}">
                <a16:creationId xmlns:a16="http://schemas.microsoft.com/office/drawing/2014/main" id="{314E7555-41C1-4E70-980A-C3206A9B5DBA}"/>
              </a:ext>
            </a:extLst>
          </p:cNvPr>
          <p:cNvGrpSpPr/>
          <p:nvPr/>
        </p:nvGrpSpPr>
        <p:grpSpPr>
          <a:xfrm>
            <a:off x="1070140" y="963080"/>
            <a:ext cx="9806059" cy="4932992"/>
            <a:chOff x="1070140" y="963080"/>
            <a:chExt cx="9806059" cy="4932992"/>
          </a:xfrm>
        </p:grpSpPr>
        <p:pic>
          <p:nvPicPr>
            <p:cNvPr id="5" name="Imagen 4" descr="Gráfico&#10;&#10;Descripción generada automáticamente">
              <a:extLst>
                <a:ext uri="{FF2B5EF4-FFF2-40B4-BE49-F238E27FC236}">
                  <a16:creationId xmlns:a16="http://schemas.microsoft.com/office/drawing/2014/main" id="{033A128E-D2E9-40CB-AFCD-BFEBF999D97E}"/>
                </a:ext>
              </a:extLst>
            </p:cNvPr>
            <p:cNvPicPr>
              <a:picLocks noChangeAspect="1"/>
            </p:cNvPicPr>
            <p:nvPr/>
          </p:nvPicPr>
          <p:blipFill rotWithShape="1">
            <a:blip r:embed="rId4">
              <a:extLst>
                <a:ext uri="{28A0092B-C50C-407E-A947-70E740481C1C}">
                  <a14:useLocalDpi xmlns:a14="http://schemas.microsoft.com/office/drawing/2010/main" val="0"/>
                </a:ext>
              </a:extLst>
            </a:blip>
            <a:srcRect b="92923"/>
            <a:stretch/>
          </p:blipFill>
          <p:spPr>
            <a:xfrm>
              <a:off x="1070140" y="963080"/>
              <a:ext cx="9806059" cy="368416"/>
            </a:xfrm>
            <a:prstGeom prst="rect">
              <a:avLst/>
            </a:prstGeom>
          </p:spPr>
        </p:pic>
        <p:pic>
          <p:nvPicPr>
            <p:cNvPr id="8" name="Imagen 7" descr="Gráfico&#10;&#10;Descripción generada automáticamente">
              <a:extLst>
                <a:ext uri="{FF2B5EF4-FFF2-40B4-BE49-F238E27FC236}">
                  <a16:creationId xmlns:a16="http://schemas.microsoft.com/office/drawing/2014/main" id="{087D3BD3-FD14-494A-AF53-46557CFB7C87}"/>
                </a:ext>
              </a:extLst>
            </p:cNvPr>
            <p:cNvPicPr>
              <a:picLocks noChangeAspect="1"/>
            </p:cNvPicPr>
            <p:nvPr/>
          </p:nvPicPr>
          <p:blipFill rotWithShape="1">
            <a:blip r:embed="rId4">
              <a:extLst>
                <a:ext uri="{28A0092B-C50C-407E-A947-70E740481C1C}">
                  <a14:useLocalDpi xmlns:a14="http://schemas.microsoft.com/office/drawing/2010/main" val="0"/>
                </a:ext>
              </a:extLst>
            </a:blip>
            <a:srcRect t="12316"/>
            <a:stretch/>
          </p:blipFill>
          <p:spPr>
            <a:xfrm>
              <a:off x="1070140" y="1331496"/>
              <a:ext cx="9806059" cy="4564576"/>
            </a:xfrm>
            <a:prstGeom prst="rect">
              <a:avLst/>
            </a:prstGeom>
          </p:spPr>
        </p:pic>
      </p:grpSp>
      <p:sp>
        <p:nvSpPr>
          <p:cNvPr id="10" name="Rectángulo 9">
            <a:extLst>
              <a:ext uri="{FF2B5EF4-FFF2-40B4-BE49-F238E27FC236}">
                <a16:creationId xmlns:a16="http://schemas.microsoft.com/office/drawing/2014/main" id="{CE05327B-453D-4E54-91E7-4F9AF2038798}"/>
              </a:ext>
            </a:extLst>
          </p:cNvPr>
          <p:cNvSpPr/>
          <p:nvPr/>
        </p:nvSpPr>
        <p:spPr>
          <a:xfrm>
            <a:off x="831674" y="1010056"/>
            <a:ext cx="10282990" cy="6096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94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7879D919-370C-4956-84BE-4BF6FEB8AFA8}"/>
              </a:ext>
            </a:extLst>
          </p:cNvPr>
          <p:cNvGrpSpPr/>
          <p:nvPr/>
        </p:nvGrpSpPr>
        <p:grpSpPr>
          <a:xfrm>
            <a:off x="20" y="0"/>
            <a:ext cx="12336359" cy="6863485"/>
            <a:chOff x="20" y="0"/>
            <a:chExt cx="12336359" cy="6863485"/>
          </a:xfrm>
        </p:grpSpPr>
        <p:pic>
          <p:nvPicPr>
            <p:cNvPr id="15362" name="1a4b2033-e142-47f3-bf62-f23912c1f355" descr="Image">
              <a:extLst>
                <a:ext uri="{FF2B5EF4-FFF2-40B4-BE49-F238E27FC236}">
                  <a16:creationId xmlns:a16="http://schemas.microsoft.com/office/drawing/2014/main" id="{6FEE46E2-2F38-4DF4-98B3-DC1E587756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061" r="2" b="6869"/>
            <a:stretch/>
          </p:blipFill>
          <p:spPr bwMode="auto">
            <a:xfrm>
              <a:off x="4651891" y="0"/>
              <a:ext cx="7684488" cy="685299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1dffb2ae-a3b9-4a38-8a80-8bb8dbfafd8d" descr="Image">
              <a:extLst>
                <a:ext uri="{FF2B5EF4-FFF2-40B4-BE49-F238E27FC236}">
                  <a16:creationId xmlns:a16="http://schemas.microsoft.com/office/drawing/2014/main" id="{0E883530-06C1-4BC1-8A4E-0AA6F68CF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066" r="1" b="1"/>
            <a:stretch/>
          </p:blipFill>
          <p:spPr bwMode="auto">
            <a:xfrm>
              <a:off x="20" y="10"/>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ítulo 1">
            <a:extLst>
              <a:ext uri="{FF2B5EF4-FFF2-40B4-BE49-F238E27FC236}">
                <a16:creationId xmlns:a16="http://schemas.microsoft.com/office/drawing/2014/main" id="{24DB83A4-B077-4E92-B258-BE80E688574B}"/>
              </a:ext>
            </a:extLst>
          </p:cNvPr>
          <p:cNvSpPr txBox="1">
            <a:spLocks/>
          </p:cNvSpPr>
          <p:nvPr/>
        </p:nvSpPr>
        <p:spPr>
          <a:xfrm>
            <a:off x="1353953" y="3429001"/>
            <a:ext cx="10058400" cy="2553112"/>
          </a:xfrm>
          <a:prstGeom prst="rect">
            <a:avLst/>
          </a:prstGeom>
          <a:solidFill>
            <a:schemeClr val="tx1">
              <a:alpha val="64000"/>
            </a:schemeClr>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s-MX" sz="3600" dirty="0">
                <a:solidFill>
                  <a:schemeClr val="bg1"/>
                </a:solidFill>
              </a:rPr>
              <a:t>La hipótesis es que la combinación de antigüedad y mejores ingresos están causando la mayoría de las bajas en la empresa.</a:t>
            </a:r>
          </a:p>
          <a:p>
            <a:pPr algn="ctr">
              <a:spcAft>
                <a:spcPts val="600"/>
              </a:spcAft>
            </a:pPr>
            <a:r>
              <a:rPr lang="es-MX" sz="3600" dirty="0">
                <a:solidFill>
                  <a:schemeClr val="bg1"/>
                </a:solidFill>
              </a:rPr>
              <a:t>“Después de cierto tiempo, debería de ganar más”</a:t>
            </a:r>
          </a:p>
        </p:txBody>
      </p:sp>
      <p:pic>
        <p:nvPicPr>
          <p:cNvPr id="8" name="Image" descr="Image">
            <a:extLst>
              <a:ext uri="{FF2B5EF4-FFF2-40B4-BE49-F238E27FC236}">
                <a16:creationId xmlns:a16="http://schemas.microsoft.com/office/drawing/2014/main" id="{570ABFD8-0968-4A0B-8812-38D63AF79A9B}"/>
              </a:ext>
            </a:extLst>
          </p:cNvPr>
          <p:cNvPicPr>
            <a:picLocks noChangeAspect="1"/>
          </p:cNvPicPr>
          <p:nvPr/>
        </p:nvPicPr>
        <p:blipFill>
          <a:blip r:embed="rId4"/>
          <a:stretch>
            <a:fillRect/>
          </a:stretch>
        </p:blipFill>
        <p:spPr>
          <a:xfrm>
            <a:off x="11060943" y="6142913"/>
            <a:ext cx="868464" cy="675885"/>
          </a:xfrm>
          <a:prstGeom prst="rect">
            <a:avLst/>
          </a:prstGeom>
          <a:ln w="12700">
            <a:miter lim="400000"/>
          </a:ln>
        </p:spPr>
      </p:pic>
      <p:pic>
        <p:nvPicPr>
          <p:cNvPr id="9" name="Picture 4" descr="Bienvenido a Grupo Axo Facturación">
            <a:extLst>
              <a:ext uri="{FF2B5EF4-FFF2-40B4-BE49-F238E27FC236}">
                <a16:creationId xmlns:a16="http://schemas.microsoft.com/office/drawing/2014/main" id="{4175A60C-B8A0-4EF8-A13D-17AC1D91588C}"/>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62593" y="6042921"/>
            <a:ext cx="1442698" cy="68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324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3E0C8-53C4-4A0D-82DD-44C1CA763E13}"/>
              </a:ext>
            </a:extLst>
          </p:cNvPr>
          <p:cNvSpPr>
            <a:spLocks noGrp="1"/>
          </p:cNvSpPr>
          <p:nvPr>
            <p:ph type="title"/>
          </p:nvPr>
        </p:nvSpPr>
        <p:spPr>
          <a:xfrm>
            <a:off x="838200" y="365126"/>
            <a:ext cx="10515600" cy="704020"/>
          </a:xfrm>
        </p:spPr>
        <p:txBody>
          <a:bodyPr>
            <a:noAutofit/>
          </a:bodyPr>
          <a:lstStyle/>
          <a:p>
            <a:r>
              <a:rPr lang="es-MX" sz="3200" dirty="0"/>
              <a:t>Si bien la antigüedad predice rotación en toda la empresa, no es la misma en cada marca: </a:t>
            </a:r>
            <a:r>
              <a:rPr lang="es-MX" sz="2000" b="1" dirty="0"/>
              <a:t>n= toda la muestra</a:t>
            </a:r>
          </a:p>
        </p:txBody>
      </p:sp>
      <p:sp>
        <p:nvSpPr>
          <p:cNvPr id="8" name="Elipse 7">
            <a:extLst>
              <a:ext uri="{FF2B5EF4-FFF2-40B4-BE49-F238E27FC236}">
                <a16:creationId xmlns:a16="http://schemas.microsoft.com/office/drawing/2014/main" id="{CE52F22A-EAAC-4D28-93C9-27BE6DD246B7}"/>
              </a:ext>
            </a:extLst>
          </p:cNvPr>
          <p:cNvSpPr/>
          <p:nvPr/>
        </p:nvSpPr>
        <p:spPr>
          <a:xfrm>
            <a:off x="8998226" y="1510748"/>
            <a:ext cx="225287" cy="2517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Elipse 8">
            <a:extLst>
              <a:ext uri="{FF2B5EF4-FFF2-40B4-BE49-F238E27FC236}">
                <a16:creationId xmlns:a16="http://schemas.microsoft.com/office/drawing/2014/main" id="{AAF76FB6-63D7-4B0E-AFE7-D13FC410DC21}"/>
              </a:ext>
            </a:extLst>
          </p:cNvPr>
          <p:cNvSpPr/>
          <p:nvPr/>
        </p:nvSpPr>
        <p:spPr>
          <a:xfrm>
            <a:off x="11458142" y="1762539"/>
            <a:ext cx="225287" cy="2517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CuadroTexto 9">
            <a:extLst>
              <a:ext uri="{FF2B5EF4-FFF2-40B4-BE49-F238E27FC236}">
                <a16:creationId xmlns:a16="http://schemas.microsoft.com/office/drawing/2014/main" id="{C1A5577F-B0A6-4146-9332-3FB4F6A55C03}"/>
              </a:ext>
            </a:extLst>
          </p:cNvPr>
          <p:cNvSpPr txBox="1"/>
          <p:nvPr/>
        </p:nvSpPr>
        <p:spPr>
          <a:xfrm>
            <a:off x="9727096" y="2438400"/>
            <a:ext cx="1497495" cy="369332"/>
          </a:xfrm>
          <a:prstGeom prst="rect">
            <a:avLst/>
          </a:prstGeom>
          <a:noFill/>
        </p:spPr>
        <p:txBody>
          <a:bodyPr wrap="square" rtlCol="0">
            <a:spAutoFit/>
          </a:bodyPr>
          <a:lstStyle/>
          <a:p>
            <a:pPr algn="ctr"/>
            <a:r>
              <a:rPr lang="es-MX" dirty="0" err="1"/>
              <a:t>Outliers</a:t>
            </a:r>
            <a:endParaRPr lang="es-MX" dirty="0"/>
          </a:p>
        </p:txBody>
      </p:sp>
      <p:cxnSp>
        <p:nvCxnSpPr>
          <p:cNvPr id="12" name="Conector recto 11">
            <a:extLst>
              <a:ext uri="{FF2B5EF4-FFF2-40B4-BE49-F238E27FC236}">
                <a16:creationId xmlns:a16="http://schemas.microsoft.com/office/drawing/2014/main" id="{22E49A61-62C5-4D4F-A6AD-2DD666CA562E}"/>
              </a:ext>
            </a:extLst>
          </p:cNvPr>
          <p:cNvCxnSpPr>
            <a:stCxn id="8" idx="5"/>
            <a:endCxn id="10" idx="0"/>
          </p:cNvCxnSpPr>
          <p:nvPr/>
        </p:nvCxnSpPr>
        <p:spPr>
          <a:xfrm>
            <a:off x="9190520" y="1725665"/>
            <a:ext cx="1285324" cy="7127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1DE6222-AD54-4258-9D50-2F1838B0D1AD}"/>
              </a:ext>
            </a:extLst>
          </p:cNvPr>
          <p:cNvCxnSpPr>
            <a:stCxn id="9" idx="4"/>
            <a:endCxn id="10" idx="0"/>
          </p:cNvCxnSpPr>
          <p:nvPr/>
        </p:nvCxnSpPr>
        <p:spPr>
          <a:xfrm flipH="1">
            <a:off x="10475844" y="2014330"/>
            <a:ext cx="1094942" cy="4240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upo 21">
            <a:extLst>
              <a:ext uri="{FF2B5EF4-FFF2-40B4-BE49-F238E27FC236}">
                <a16:creationId xmlns:a16="http://schemas.microsoft.com/office/drawing/2014/main" id="{50DFB759-0291-46A9-9BE1-0A2B1040725E}"/>
              </a:ext>
            </a:extLst>
          </p:cNvPr>
          <p:cNvGrpSpPr/>
          <p:nvPr/>
        </p:nvGrpSpPr>
        <p:grpSpPr>
          <a:xfrm>
            <a:off x="243865" y="1261486"/>
            <a:ext cx="11948135" cy="4729623"/>
            <a:chOff x="243865" y="1261487"/>
            <a:chExt cx="11948135" cy="3954934"/>
          </a:xfrm>
        </p:grpSpPr>
        <p:pic>
          <p:nvPicPr>
            <p:cNvPr id="4" name="Imagen 3" descr="Diagrama&#10;&#10;Descripción generada automáticamente con confianza media">
              <a:extLst>
                <a:ext uri="{FF2B5EF4-FFF2-40B4-BE49-F238E27FC236}">
                  <a16:creationId xmlns:a16="http://schemas.microsoft.com/office/drawing/2014/main" id="{C34BF626-C70A-4C9B-ADE7-4349F95930B4}"/>
                </a:ext>
              </a:extLst>
            </p:cNvPr>
            <p:cNvPicPr>
              <a:picLocks noChangeAspect="1"/>
            </p:cNvPicPr>
            <p:nvPr/>
          </p:nvPicPr>
          <p:blipFill rotWithShape="1">
            <a:blip r:embed="rId2">
              <a:extLst>
                <a:ext uri="{28A0092B-C50C-407E-A947-70E740481C1C}">
                  <a14:useLocalDpi xmlns:a14="http://schemas.microsoft.com/office/drawing/2010/main" val="0"/>
                </a:ext>
              </a:extLst>
            </a:blip>
            <a:srcRect b="26192"/>
            <a:stretch/>
          </p:blipFill>
          <p:spPr>
            <a:xfrm>
              <a:off x="455562" y="1261487"/>
              <a:ext cx="11736438" cy="3563514"/>
            </a:xfrm>
            <a:prstGeom prst="rect">
              <a:avLst/>
            </a:prstGeom>
          </p:spPr>
        </p:pic>
        <p:pic>
          <p:nvPicPr>
            <p:cNvPr id="19" name="Imagen 18" descr="Diagrama&#10;&#10;Descripción generada automáticamente con confianza media">
              <a:extLst>
                <a:ext uri="{FF2B5EF4-FFF2-40B4-BE49-F238E27FC236}">
                  <a16:creationId xmlns:a16="http://schemas.microsoft.com/office/drawing/2014/main" id="{202C7E23-196D-4498-8BCD-B807E9A6BD78}"/>
                </a:ext>
              </a:extLst>
            </p:cNvPr>
            <p:cNvPicPr>
              <a:picLocks noChangeAspect="1"/>
            </p:cNvPicPr>
            <p:nvPr/>
          </p:nvPicPr>
          <p:blipFill rotWithShape="1">
            <a:blip r:embed="rId2">
              <a:extLst>
                <a:ext uri="{28A0092B-C50C-407E-A947-70E740481C1C}">
                  <a14:useLocalDpi xmlns:a14="http://schemas.microsoft.com/office/drawing/2010/main" val="0"/>
                </a:ext>
              </a:extLst>
            </a:blip>
            <a:srcRect t="91947"/>
            <a:stretch/>
          </p:blipFill>
          <p:spPr>
            <a:xfrm>
              <a:off x="243865" y="4827615"/>
              <a:ext cx="11736438" cy="388806"/>
            </a:xfrm>
            <a:prstGeom prst="rect">
              <a:avLst/>
            </a:prstGeom>
          </p:spPr>
        </p:pic>
      </p:grpSp>
      <p:cxnSp>
        <p:nvCxnSpPr>
          <p:cNvPr id="6" name="Conector: angular 5">
            <a:extLst>
              <a:ext uri="{FF2B5EF4-FFF2-40B4-BE49-F238E27FC236}">
                <a16:creationId xmlns:a16="http://schemas.microsoft.com/office/drawing/2014/main" id="{36BFC974-4DC7-4CAF-998D-FE62781F04B1}"/>
              </a:ext>
            </a:extLst>
          </p:cNvPr>
          <p:cNvCxnSpPr>
            <a:cxnSpLocks/>
            <a:stCxn id="3" idx="1"/>
          </p:cNvCxnSpPr>
          <p:nvPr/>
        </p:nvCxnSpPr>
        <p:spPr>
          <a:xfrm rot="10800000">
            <a:off x="5926553" y="5176413"/>
            <a:ext cx="2023076" cy="1112324"/>
          </a:xfrm>
          <a:prstGeom prst="bentConnector3">
            <a:avLst>
              <a:gd name="adj1" fmla="val 99956"/>
            </a:avLst>
          </a:prstGeom>
          <a:ln>
            <a:solidFill>
              <a:srgbClr val="F68A66"/>
            </a:solidFill>
            <a:tailEnd type="triangle"/>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5548C1E7-78E7-441E-ACC2-B64B1DB79E16}"/>
              </a:ext>
            </a:extLst>
          </p:cNvPr>
          <p:cNvSpPr txBox="1"/>
          <p:nvPr/>
        </p:nvSpPr>
        <p:spPr>
          <a:xfrm>
            <a:off x="7949629" y="5811683"/>
            <a:ext cx="3767105" cy="954107"/>
          </a:xfrm>
          <a:prstGeom prst="rect">
            <a:avLst/>
          </a:prstGeom>
          <a:noFill/>
          <a:ln>
            <a:solidFill>
              <a:schemeClr val="bg1">
                <a:lumMod val="65000"/>
              </a:schemeClr>
            </a:solidFill>
          </a:ln>
        </p:spPr>
        <p:txBody>
          <a:bodyPr wrap="square" rtlCol="0">
            <a:spAutoFit/>
          </a:bodyPr>
          <a:lstStyle/>
          <a:p>
            <a:r>
              <a:rPr lang="es-MX" sz="1400" dirty="0"/>
              <a:t>En estos cuadros vemos el 50% de los resultados, por ejemplo en CHAPS, el 50% de la rotación sucedió con personas que tenían entre 1,000 y 3,000 días de antigüedad. </a:t>
            </a:r>
            <a:r>
              <a:rPr lang="es-MX" sz="1400" b="1" dirty="0"/>
              <a:t>CHAPS es anomalía.</a:t>
            </a:r>
          </a:p>
        </p:txBody>
      </p:sp>
      <p:pic>
        <p:nvPicPr>
          <p:cNvPr id="20" name="Image" descr="Image">
            <a:extLst>
              <a:ext uri="{FF2B5EF4-FFF2-40B4-BE49-F238E27FC236}">
                <a16:creationId xmlns:a16="http://schemas.microsoft.com/office/drawing/2014/main" id="{0C8BBBC5-E9B6-48EF-809A-CE77B7721D5E}"/>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21" name="Picture 4" descr="Bienvenido a Grupo Axo Facturación">
            <a:extLst>
              <a:ext uri="{FF2B5EF4-FFF2-40B4-BE49-F238E27FC236}">
                <a16:creationId xmlns:a16="http://schemas.microsoft.com/office/drawing/2014/main" id="{303C1F55-F4DF-4F15-B97C-1F7106630A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80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21755E18-BC3F-48B1-AAE5-9CE10B418679}"/>
              </a:ext>
            </a:extLst>
          </p:cNvPr>
          <p:cNvGrpSpPr/>
          <p:nvPr/>
        </p:nvGrpSpPr>
        <p:grpSpPr>
          <a:xfrm>
            <a:off x="159500" y="1869744"/>
            <a:ext cx="11873000" cy="3780430"/>
            <a:chOff x="-1" y="1433016"/>
            <a:chExt cx="11873000" cy="3780430"/>
          </a:xfrm>
        </p:grpSpPr>
        <p:pic>
          <p:nvPicPr>
            <p:cNvPr id="4" name="Imagen 3" descr="Gráfico, Gráfico de barras&#10;&#10;Descripción generada automáticamente">
              <a:extLst>
                <a:ext uri="{FF2B5EF4-FFF2-40B4-BE49-F238E27FC236}">
                  <a16:creationId xmlns:a16="http://schemas.microsoft.com/office/drawing/2014/main" id="{BBD482B2-8191-4AC7-9CB1-514DC9A3A7E3}"/>
                </a:ext>
              </a:extLst>
            </p:cNvPr>
            <p:cNvPicPr>
              <a:picLocks noChangeAspect="1"/>
            </p:cNvPicPr>
            <p:nvPr/>
          </p:nvPicPr>
          <p:blipFill rotWithShape="1">
            <a:blip r:embed="rId2">
              <a:extLst>
                <a:ext uri="{28A0092B-C50C-407E-A947-70E740481C1C}">
                  <a14:useLocalDpi xmlns:a14="http://schemas.microsoft.com/office/drawing/2010/main" val="0"/>
                </a:ext>
              </a:extLst>
            </a:blip>
            <a:srcRect b="25588"/>
            <a:stretch/>
          </p:blipFill>
          <p:spPr>
            <a:xfrm>
              <a:off x="0" y="1433016"/>
              <a:ext cx="11872999" cy="3452883"/>
            </a:xfrm>
            <a:prstGeom prst="rect">
              <a:avLst/>
            </a:prstGeom>
          </p:spPr>
        </p:pic>
        <p:pic>
          <p:nvPicPr>
            <p:cNvPr id="5" name="Imagen 4" descr="Gráfico, Gráfico de barras&#10;&#10;Descripción generada automáticamente">
              <a:extLst>
                <a:ext uri="{FF2B5EF4-FFF2-40B4-BE49-F238E27FC236}">
                  <a16:creationId xmlns:a16="http://schemas.microsoft.com/office/drawing/2014/main" id="{21188C68-80DD-498C-A615-EBA0DD0D4A87}"/>
                </a:ext>
              </a:extLst>
            </p:cNvPr>
            <p:cNvPicPr>
              <a:picLocks noChangeAspect="1"/>
            </p:cNvPicPr>
            <p:nvPr/>
          </p:nvPicPr>
          <p:blipFill rotWithShape="1">
            <a:blip r:embed="rId2">
              <a:extLst>
                <a:ext uri="{28A0092B-C50C-407E-A947-70E740481C1C}">
                  <a14:useLocalDpi xmlns:a14="http://schemas.microsoft.com/office/drawing/2010/main" val="0"/>
                </a:ext>
              </a:extLst>
            </a:blip>
            <a:srcRect t="92941"/>
            <a:stretch/>
          </p:blipFill>
          <p:spPr>
            <a:xfrm>
              <a:off x="-1" y="4885899"/>
              <a:ext cx="11872999" cy="327547"/>
            </a:xfrm>
            <a:prstGeom prst="rect">
              <a:avLst/>
            </a:prstGeom>
          </p:spPr>
        </p:pic>
      </p:grpSp>
      <p:sp>
        <p:nvSpPr>
          <p:cNvPr id="7" name="Título 1">
            <a:extLst>
              <a:ext uri="{FF2B5EF4-FFF2-40B4-BE49-F238E27FC236}">
                <a16:creationId xmlns:a16="http://schemas.microsoft.com/office/drawing/2014/main" id="{5F2175F1-42E7-4D0B-ACCD-9223A1F58048}"/>
              </a:ext>
            </a:extLst>
          </p:cNvPr>
          <p:cNvSpPr>
            <a:spLocks noGrp="1"/>
          </p:cNvSpPr>
          <p:nvPr>
            <p:ph type="title"/>
          </p:nvPr>
        </p:nvSpPr>
        <p:spPr>
          <a:xfrm>
            <a:off x="838200" y="365126"/>
            <a:ext cx="10515600" cy="704020"/>
          </a:xfrm>
        </p:spPr>
        <p:txBody>
          <a:bodyPr>
            <a:noAutofit/>
          </a:bodyPr>
          <a:lstStyle/>
          <a:p>
            <a:r>
              <a:rPr lang="es-MX" sz="3200" dirty="0"/>
              <a:t>Si bien la antigüedad predice rotación en toda la empresa, no es la misma en cada marca: </a:t>
            </a:r>
            <a:br>
              <a:rPr lang="es-MX" sz="3200" dirty="0"/>
            </a:br>
            <a:r>
              <a:rPr lang="es-MX" sz="2000" b="1" dirty="0"/>
              <a:t>n= SCH</a:t>
            </a:r>
          </a:p>
        </p:txBody>
      </p:sp>
      <p:pic>
        <p:nvPicPr>
          <p:cNvPr id="8" name="Image" descr="Image">
            <a:extLst>
              <a:ext uri="{FF2B5EF4-FFF2-40B4-BE49-F238E27FC236}">
                <a16:creationId xmlns:a16="http://schemas.microsoft.com/office/drawing/2014/main" id="{5E2FBD11-21D8-4028-B743-111B9DF7B964}"/>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9" name="Picture 4" descr="Bienvenido a Grupo Axo Facturación">
            <a:extLst>
              <a:ext uri="{FF2B5EF4-FFF2-40B4-BE49-F238E27FC236}">
                <a16:creationId xmlns:a16="http://schemas.microsoft.com/office/drawing/2014/main" id="{5A0CD04D-E2F2-4891-A1C1-46BA6FE4A6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FA0D6276-7BC8-4949-A56C-28CFD66EB2A5}"/>
              </a:ext>
            </a:extLst>
          </p:cNvPr>
          <p:cNvSpPr/>
          <p:nvPr/>
        </p:nvSpPr>
        <p:spPr>
          <a:xfrm>
            <a:off x="1951630" y="1774209"/>
            <a:ext cx="1037230" cy="372583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CuadroTexto 10">
            <a:extLst>
              <a:ext uri="{FF2B5EF4-FFF2-40B4-BE49-F238E27FC236}">
                <a16:creationId xmlns:a16="http://schemas.microsoft.com/office/drawing/2014/main" id="{B3356CCD-A86E-4B9B-898F-16832C5E5068}"/>
              </a:ext>
            </a:extLst>
          </p:cNvPr>
          <p:cNvSpPr txBox="1"/>
          <p:nvPr/>
        </p:nvSpPr>
        <p:spPr>
          <a:xfrm>
            <a:off x="838200" y="5650174"/>
            <a:ext cx="3767105" cy="523220"/>
          </a:xfrm>
          <a:prstGeom prst="rect">
            <a:avLst/>
          </a:prstGeom>
          <a:noFill/>
          <a:ln>
            <a:solidFill>
              <a:schemeClr val="bg1">
                <a:lumMod val="65000"/>
              </a:schemeClr>
            </a:solidFill>
          </a:ln>
        </p:spPr>
        <p:txBody>
          <a:bodyPr wrap="square" rtlCol="0">
            <a:spAutoFit/>
          </a:bodyPr>
          <a:lstStyle/>
          <a:p>
            <a:r>
              <a:rPr lang="es-MX" sz="1400" dirty="0"/>
              <a:t>En SCH se mantiene la mayoría de la rotación en los primeros 2 años. </a:t>
            </a:r>
            <a:endParaRPr lang="es-MX" sz="1400" b="1" dirty="0"/>
          </a:p>
        </p:txBody>
      </p:sp>
    </p:spTree>
    <p:extLst>
      <p:ext uri="{BB962C8B-B14F-4D97-AF65-F5344CB8AC3E}">
        <p14:creationId xmlns:p14="http://schemas.microsoft.com/office/powerpoint/2010/main" val="278800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63206c7a-4bf1-4059-abc8-67c5e8a69f93" descr="Image">
            <a:extLst>
              <a:ext uri="{FF2B5EF4-FFF2-40B4-BE49-F238E27FC236}">
                <a16:creationId xmlns:a16="http://schemas.microsoft.com/office/drawing/2014/main" id="{57836C4F-1CF7-4B54-9729-B3303EEE61D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66000"/>
                    </a14:imgEffect>
                  </a14:imgLayer>
                </a14:imgProps>
              </a:ext>
              <a:ext uri="{28A0092B-C50C-407E-A947-70E740481C1C}">
                <a14:useLocalDpi xmlns:a14="http://schemas.microsoft.com/office/drawing/2010/main" val="0"/>
              </a:ext>
            </a:extLst>
          </a:blip>
          <a:srcRect l="1976" t="50057" r="3373" b="3191"/>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age" descr="Image">
            <a:extLst>
              <a:ext uri="{FF2B5EF4-FFF2-40B4-BE49-F238E27FC236}">
                <a16:creationId xmlns:a16="http://schemas.microsoft.com/office/drawing/2014/main" id="{18575A81-D4F1-488B-8CBA-3DB958E8354B}"/>
              </a:ext>
            </a:extLst>
          </p:cNvPr>
          <p:cNvPicPr>
            <a:picLocks noChangeAspect="1"/>
          </p:cNvPicPr>
          <p:nvPr/>
        </p:nvPicPr>
        <p:blipFill rotWithShape="1">
          <a:blip r:embed="rId4"/>
          <a:srcRect l="1801" t="16475" r="1752" b="29247"/>
          <a:stretch/>
        </p:blipFill>
        <p:spPr>
          <a:xfrm>
            <a:off x="6097" y="-1"/>
            <a:ext cx="12185903" cy="6858000"/>
          </a:xfrm>
          <a:prstGeom prst="rect">
            <a:avLst/>
          </a:prstGeom>
          <a:ln w="12700">
            <a:miter lim="400000"/>
          </a:ln>
        </p:spPr>
      </p:pic>
      <p:sp>
        <p:nvSpPr>
          <p:cNvPr id="4" name="Título 3">
            <a:extLst>
              <a:ext uri="{FF2B5EF4-FFF2-40B4-BE49-F238E27FC236}">
                <a16:creationId xmlns:a16="http://schemas.microsoft.com/office/drawing/2014/main" id="{1CBEE2C6-CD50-4EE4-A506-ADAAEFBC0102}"/>
              </a:ext>
            </a:extLst>
          </p:cNvPr>
          <p:cNvSpPr>
            <a:spLocks noGrp="1"/>
          </p:cNvSpPr>
          <p:nvPr>
            <p:ph type="ctrTitle"/>
          </p:nvPr>
        </p:nvSpPr>
        <p:spPr>
          <a:xfrm>
            <a:off x="1337170" y="1381998"/>
            <a:ext cx="9144000" cy="2387600"/>
          </a:xfrm>
        </p:spPr>
        <p:txBody>
          <a:bodyPr>
            <a:normAutofit/>
          </a:bodyPr>
          <a:lstStyle/>
          <a:p>
            <a:r>
              <a:rPr lang="es-MX" sz="4400" dirty="0">
                <a:solidFill>
                  <a:schemeClr val="bg1"/>
                </a:solidFill>
              </a:rPr>
              <a:t>Las bajas</a:t>
            </a:r>
          </a:p>
        </p:txBody>
      </p:sp>
      <p:pic>
        <p:nvPicPr>
          <p:cNvPr id="16" name="Image" descr="Image">
            <a:extLst>
              <a:ext uri="{FF2B5EF4-FFF2-40B4-BE49-F238E27FC236}">
                <a16:creationId xmlns:a16="http://schemas.microsoft.com/office/drawing/2014/main" id="{7A63EBE5-2E88-4800-AFAB-B4F4DC68916F}"/>
              </a:ext>
            </a:extLst>
          </p:cNvPr>
          <p:cNvPicPr>
            <a:picLocks noChangeAspect="1"/>
          </p:cNvPicPr>
          <p:nvPr/>
        </p:nvPicPr>
        <p:blipFill>
          <a:blip r:embed="rId5"/>
          <a:stretch>
            <a:fillRect/>
          </a:stretch>
        </p:blipFill>
        <p:spPr>
          <a:xfrm>
            <a:off x="361257" y="5517446"/>
            <a:ext cx="1387642" cy="1079937"/>
          </a:xfrm>
          <a:prstGeom prst="rect">
            <a:avLst/>
          </a:prstGeom>
          <a:ln w="12700">
            <a:miter lim="400000"/>
          </a:ln>
        </p:spPr>
      </p:pic>
      <p:pic>
        <p:nvPicPr>
          <p:cNvPr id="17" name="Picture 4" descr="Bienvenido a Grupo Axo Facturación">
            <a:extLst>
              <a:ext uri="{FF2B5EF4-FFF2-40B4-BE49-F238E27FC236}">
                <a16:creationId xmlns:a16="http://schemas.microsoft.com/office/drawing/2014/main" id="{D9B74665-845F-4135-A1B1-6F49002B0469}"/>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376341" y="5737841"/>
            <a:ext cx="1809562" cy="85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41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59BBDB-5B85-49AA-A82F-568FB964804D}"/>
              </a:ext>
            </a:extLst>
          </p:cNvPr>
          <p:cNvSpPr>
            <a:spLocks noGrp="1"/>
          </p:cNvSpPr>
          <p:nvPr>
            <p:ph type="title"/>
          </p:nvPr>
        </p:nvSpPr>
        <p:spPr>
          <a:xfrm>
            <a:off x="851410" y="197150"/>
            <a:ext cx="11102009" cy="854075"/>
          </a:xfrm>
        </p:spPr>
        <p:txBody>
          <a:bodyPr>
            <a:normAutofit fontScale="90000"/>
          </a:bodyPr>
          <a:lstStyle/>
          <a:p>
            <a:r>
              <a:rPr lang="es-MX" sz="3600" dirty="0"/>
              <a:t>La antigüedad también predice rotación por motivo de baja (voluntarios)</a:t>
            </a:r>
            <a:br>
              <a:rPr lang="es-MX" sz="3600" dirty="0"/>
            </a:br>
            <a:r>
              <a:rPr lang="es-MX" sz="2200" b="1" dirty="0"/>
              <a:t>n= toda la muestra</a:t>
            </a:r>
          </a:p>
        </p:txBody>
      </p:sp>
      <p:grpSp>
        <p:nvGrpSpPr>
          <p:cNvPr id="12" name="Grupo 11">
            <a:extLst>
              <a:ext uri="{FF2B5EF4-FFF2-40B4-BE49-F238E27FC236}">
                <a16:creationId xmlns:a16="http://schemas.microsoft.com/office/drawing/2014/main" id="{A72738AF-1CA5-472A-9DED-402B37875279}"/>
              </a:ext>
            </a:extLst>
          </p:cNvPr>
          <p:cNvGrpSpPr/>
          <p:nvPr/>
        </p:nvGrpSpPr>
        <p:grpSpPr>
          <a:xfrm>
            <a:off x="154336" y="1219199"/>
            <a:ext cx="12037664" cy="4870345"/>
            <a:chOff x="154336" y="1521656"/>
            <a:chExt cx="12037664" cy="4567888"/>
          </a:xfrm>
        </p:grpSpPr>
        <p:pic>
          <p:nvPicPr>
            <p:cNvPr id="4" name="Imagen 3" descr="Gráfico&#10;&#10;Descripción generada automáticamente">
              <a:extLst>
                <a:ext uri="{FF2B5EF4-FFF2-40B4-BE49-F238E27FC236}">
                  <a16:creationId xmlns:a16="http://schemas.microsoft.com/office/drawing/2014/main" id="{E0E86832-1AFD-4236-A9CB-52E867DE0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36" y="1521656"/>
              <a:ext cx="12037664" cy="4567888"/>
            </a:xfrm>
            <a:prstGeom prst="rect">
              <a:avLst/>
            </a:prstGeom>
          </p:spPr>
        </p:pic>
        <p:sp>
          <p:nvSpPr>
            <p:cNvPr id="3" name="Rectángulo 2">
              <a:extLst>
                <a:ext uri="{FF2B5EF4-FFF2-40B4-BE49-F238E27FC236}">
                  <a16:creationId xmlns:a16="http://schemas.microsoft.com/office/drawing/2014/main" id="{3B3722E6-9215-4DFA-BC6D-DF14B4A86D78}"/>
                </a:ext>
              </a:extLst>
            </p:cNvPr>
            <p:cNvSpPr/>
            <p:nvPr/>
          </p:nvSpPr>
          <p:spPr>
            <a:xfrm>
              <a:off x="2197768" y="1764632"/>
              <a:ext cx="9577137" cy="62933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89FA3BFE-E7E3-4C95-8AC2-B6A9B454B1DD}"/>
                </a:ext>
              </a:extLst>
            </p:cNvPr>
            <p:cNvSpPr/>
            <p:nvPr/>
          </p:nvSpPr>
          <p:spPr>
            <a:xfrm>
              <a:off x="2197767" y="3009038"/>
              <a:ext cx="9577137" cy="15927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97869A49-B0FB-4D45-88CD-F2803BDAB1E2}"/>
                </a:ext>
              </a:extLst>
            </p:cNvPr>
            <p:cNvSpPr/>
            <p:nvPr/>
          </p:nvSpPr>
          <p:spPr>
            <a:xfrm>
              <a:off x="2197766" y="5518504"/>
              <a:ext cx="9577137" cy="221332"/>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 name="Image" descr="Image">
            <a:extLst>
              <a:ext uri="{FF2B5EF4-FFF2-40B4-BE49-F238E27FC236}">
                <a16:creationId xmlns:a16="http://schemas.microsoft.com/office/drawing/2014/main" id="{DC9BD798-DD33-433F-9098-C5F10FC9999E}"/>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11" name="Picture 4" descr="Bienvenido a Grupo Axo Facturación">
            <a:extLst>
              <a:ext uri="{FF2B5EF4-FFF2-40B4-BE49-F238E27FC236}">
                <a16:creationId xmlns:a16="http://schemas.microsoft.com/office/drawing/2014/main" id="{C60DC012-05D9-4D90-A858-51F073442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9197F2D6-AE7F-4107-9A3A-2AC8AB5CE588}"/>
              </a:ext>
            </a:extLst>
          </p:cNvPr>
          <p:cNvSpPr/>
          <p:nvPr/>
        </p:nvSpPr>
        <p:spPr>
          <a:xfrm>
            <a:off x="2197766" y="5018510"/>
            <a:ext cx="957713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Rectángulo 15">
            <a:extLst>
              <a:ext uri="{FF2B5EF4-FFF2-40B4-BE49-F238E27FC236}">
                <a16:creationId xmlns:a16="http://schemas.microsoft.com/office/drawing/2014/main" id="{F373EC7B-1A1C-4750-A126-BE969520E175}"/>
              </a:ext>
            </a:extLst>
          </p:cNvPr>
          <p:cNvSpPr/>
          <p:nvPr/>
        </p:nvSpPr>
        <p:spPr>
          <a:xfrm>
            <a:off x="2197766" y="4802850"/>
            <a:ext cx="957713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E1422B4C-54A7-4476-BEDB-E96667FDC235}"/>
              </a:ext>
            </a:extLst>
          </p:cNvPr>
          <p:cNvSpPr txBox="1"/>
          <p:nvPr/>
        </p:nvSpPr>
        <p:spPr>
          <a:xfrm>
            <a:off x="6421025" y="4900137"/>
            <a:ext cx="5353878" cy="523220"/>
          </a:xfrm>
          <a:prstGeom prst="rect">
            <a:avLst/>
          </a:prstGeom>
          <a:noFill/>
          <a:ln>
            <a:solidFill>
              <a:schemeClr val="bg1">
                <a:lumMod val="65000"/>
              </a:schemeClr>
            </a:solidFill>
          </a:ln>
        </p:spPr>
        <p:txBody>
          <a:bodyPr wrap="square" rtlCol="0">
            <a:spAutoFit/>
          </a:bodyPr>
          <a:lstStyle/>
          <a:p>
            <a:r>
              <a:rPr lang="es-MX" sz="1400" dirty="0"/>
              <a:t>Por ejemplo, el 50% de las bajas por condiciones de trabajo sucedió en colaboradores que tenía entre 50 y 700 días de antigüedad.</a:t>
            </a:r>
          </a:p>
        </p:txBody>
      </p:sp>
      <p:sp>
        <p:nvSpPr>
          <p:cNvPr id="17" name="Rectángulo 16">
            <a:extLst>
              <a:ext uri="{FF2B5EF4-FFF2-40B4-BE49-F238E27FC236}">
                <a16:creationId xmlns:a16="http://schemas.microsoft.com/office/drawing/2014/main" id="{10F9AE2E-AF38-4FB3-8102-832C762CE059}"/>
              </a:ext>
            </a:extLst>
          </p:cNvPr>
          <p:cNvSpPr/>
          <p:nvPr/>
        </p:nvSpPr>
        <p:spPr>
          <a:xfrm>
            <a:off x="2197766" y="2991821"/>
            <a:ext cx="9577137" cy="23598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a:extLst>
              <a:ext uri="{FF2B5EF4-FFF2-40B4-BE49-F238E27FC236}">
                <a16:creationId xmlns:a16="http://schemas.microsoft.com/office/drawing/2014/main" id="{B464A8D7-FE79-4855-9E2E-383640CAC426}"/>
              </a:ext>
            </a:extLst>
          </p:cNvPr>
          <p:cNvSpPr/>
          <p:nvPr/>
        </p:nvSpPr>
        <p:spPr>
          <a:xfrm>
            <a:off x="2197766" y="3495007"/>
            <a:ext cx="9577137" cy="190781"/>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C406E5B0-98E4-4768-B948-934218D790A6}"/>
              </a:ext>
            </a:extLst>
          </p:cNvPr>
          <p:cNvSpPr/>
          <p:nvPr/>
        </p:nvSpPr>
        <p:spPr>
          <a:xfrm>
            <a:off x="2197766" y="4364881"/>
            <a:ext cx="9577137" cy="23598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6" name="Conector: angular 5">
            <a:extLst>
              <a:ext uri="{FF2B5EF4-FFF2-40B4-BE49-F238E27FC236}">
                <a16:creationId xmlns:a16="http://schemas.microsoft.com/office/drawing/2014/main" id="{46DE12C2-6E14-4232-BBE5-C2B831F2218F}"/>
              </a:ext>
            </a:extLst>
          </p:cNvPr>
          <p:cNvCxnSpPr>
            <a:cxnSpLocks/>
            <a:stCxn id="5" idx="0"/>
          </p:cNvCxnSpPr>
          <p:nvPr/>
        </p:nvCxnSpPr>
        <p:spPr>
          <a:xfrm rot="16200000" flipV="1">
            <a:off x="6526535" y="2328708"/>
            <a:ext cx="841484" cy="4301374"/>
          </a:xfrm>
          <a:prstGeom prst="bentConnector2">
            <a:avLst/>
          </a:prstGeom>
          <a:ln>
            <a:solidFill>
              <a:srgbClr val="F68A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778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59BBDB-5B85-49AA-A82F-568FB964804D}"/>
              </a:ext>
            </a:extLst>
          </p:cNvPr>
          <p:cNvSpPr>
            <a:spLocks noGrp="1"/>
          </p:cNvSpPr>
          <p:nvPr>
            <p:ph type="title"/>
          </p:nvPr>
        </p:nvSpPr>
        <p:spPr>
          <a:xfrm>
            <a:off x="851410" y="197150"/>
            <a:ext cx="11102009" cy="854075"/>
          </a:xfrm>
        </p:spPr>
        <p:txBody>
          <a:bodyPr>
            <a:normAutofit fontScale="90000"/>
          </a:bodyPr>
          <a:lstStyle/>
          <a:p>
            <a:r>
              <a:rPr lang="es-MX" sz="3600" dirty="0"/>
              <a:t>La antigüedad también predice rotación por motivo de baja (involuntarios)</a:t>
            </a:r>
            <a:br>
              <a:rPr lang="es-MX" sz="3600" dirty="0"/>
            </a:br>
            <a:r>
              <a:rPr lang="es-MX" sz="2200" b="1" dirty="0"/>
              <a:t>n= toda la muestra</a:t>
            </a:r>
          </a:p>
        </p:txBody>
      </p:sp>
      <p:grpSp>
        <p:nvGrpSpPr>
          <p:cNvPr id="12" name="Grupo 11">
            <a:extLst>
              <a:ext uri="{FF2B5EF4-FFF2-40B4-BE49-F238E27FC236}">
                <a16:creationId xmlns:a16="http://schemas.microsoft.com/office/drawing/2014/main" id="{A72738AF-1CA5-472A-9DED-402B37875279}"/>
              </a:ext>
            </a:extLst>
          </p:cNvPr>
          <p:cNvGrpSpPr/>
          <p:nvPr/>
        </p:nvGrpSpPr>
        <p:grpSpPr>
          <a:xfrm>
            <a:off x="154336" y="1212189"/>
            <a:ext cx="12037664" cy="4877355"/>
            <a:chOff x="154336" y="1515081"/>
            <a:chExt cx="12037664" cy="4574463"/>
          </a:xfrm>
        </p:grpSpPr>
        <p:pic>
          <p:nvPicPr>
            <p:cNvPr id="4" name="Imagen 3" descr="Gráfico&#10;&#10;Descripción generada automáticamente">
              <a:extLst>
                <a:ext uri="{FF2B5EF4-FFF2-40B4-BE49-F238E27FC236}">
                  <a16:creationId xmlns:a16="http://schemas.microsoft.com/office/drawing/2014/main" id="{E0E86832-1AFD-4236-A9CB-52E867DE0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336" y="1521656"/>
              <a:ext cx="12037664" cy="4567888"/>
            </a:xfrm>
            <a:prstGeom prst="rect">
              <a:avLst/>
            </a:prstGeom>
          </p:spPr>
        </p:pic>
        <p:sp>
          <p:nvSpPr>
            <p:cNvPr id="3" name="Rectángulo 2">
              <a:extLst>
                <a:ext uri="{FF2B5EF4-FFF2-40B4-BE49-F238E27FC236}">
                  <a16:creationId xmlns:a16="http://schemas.microsoft.com/office/drawing/2014/main" id="{3B3722E6-9215-4DFA-BC6D-DF14B4A86D78}"/>
                </a:ext>
              </a:extLst>
            </p:cNvPr>
            <p:cNvSpPr/>
            <p:nvPr/>
          </p:nvSpPr>
          <p:spPr>
            <a:xfrm>
              <a:off x="2197765" y="1515081"/>
              <a:ext cx="9577137" cy="221333"/>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89FA3BFE-E7E3-4C95-8AC2-B6A9B454B1DD}"/>
                </a:ext>
              </a:extLst>
            </p:cNvPr>
            <p:cNvSpPr/>
            <p:nvPr/>
          </p:nvSpPr>
          <p:spPr>
            <a:xfrm>
              <a:off x="2197767" y="3009038"/>
              <a:ext cx="9577137" cy="15927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7">
              <a:extLst>
                <a:ext uri="{FF2B5EF4-FFF2-40B4-BE49-F238E27FC236}">
                  <a16:creationId xmlns:a16="http://schemas.microsoft.com/office/drawing/2014/main" id="{97347065-9ADD-45FF-82C0-FFFFBEA5712D}"/>
                </a:ext>
              </a:extLst>
            </p:cNvPr>
            <p:cNvSpPr/>
            <p:nvPr/>
          </p:nvSpPr>
          <p:spPr>
            <a:xfrm>
              <a:off x="2197766" y="3845571"/>
              <a:ext cx="9577137" cy="221332"/>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8">
              <a:extLst>
                <a:ext uri="{FF2B5EF4-FFF2-40B4-BE49-F238E27FC236}">
                  <a16:creationId xmlns:a16="http://schemas.microsoft.com/office/drawing/2014/main" id="{97869A49-B0FB-4D45-88CD-F2803BDAB1E2}"/>
                </a:ext>
              </a:extLst>
            </p:cNvPr>
            <p:cNvSpPr/>
            <p:nvPr/>
          </p:nvSpPr>
          <p:spPr>
            <a:xfrm>
              <a:off x="2197766" y="5518504"/>
              <a:ext cx="9577137" cy="221332"/>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 name="Image" descr="Image">
            <a:extLst>
              <a:ext uri="{FF2B5EF4-FFF2-40B4-BE49-F238E27FC236}">
                <a16:creationId xmlns:a16="http://schemas.microsoft.com/office/drawing/2014/main" id="{DC9BD798-DD33-433F-9098-C5F10FC9999E}"/>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11" name="Picture 4" descr="Bienvenido a Grupo Axo Facturación">
            <a:extLst>
              <a:ext uri="{FF2B5EF4-FFF2-40B4-BE49-F238E27FC236}">
                <a16:creationId xmlns:a16="http://schemas.microsoft.com/office/drawing/2014/main" id="{C60DC012-05D9-4D90-A858-51F0734421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a:extLst>
              <a:ext uri="{FF2B5EF4-FFF2-40B4-BE49-F238E27FC236}">
                <a16:creationId xmlns:a16="http://schemas.microsoft.com/office/drawing/2014/main" id="{DA226605-CB42-499C-8EF9-93DFDEA85994}"/>
              </a:ext>
            </a:extLst>
          </p:cNvPr>
          <p:cNvSpPr/>
          <p:nvPr/>
        </p:nvSpPr>
        <p:spPr>
          <a:xfrm>
            <a:off x="2197764" y="2138629"/>
            <a:ext cx="9577137" cy="23598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a:extLst>
              <a:ext uri="{FF2B5EF4-FFF2-40B4-BE49-F238E27FC236}">
                <a16:creationId xmlns:a16="http://schemas.microsoft.com/office/drawing/2014/main" id="{B62963F0-5643-45E0-847D-6CE488E21A45}"/>
              </a:ext>
            </a:extLst>
          </p:cNvPr>
          <p:cNvSpPr/>
          <p:nvPr/>
        </p:nvSpPr>
        <p:spPr>
          <a:xfrm>
            <a:off x="2406313" y="2351993"/>
            <a:ext cx="9577137" cy="23598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EE4F8021-5D81-4128-A737-B32A072D5C90}"/>
              </a:ext>
            </a:extLst>
          </p:cNvPr>
          <p:cNvSpPr/>
          <p:nvPr/>
        </p:nvSpPr>
        <p:spPr>
          <a:xfrm>
            <a:off x="2375822" y="2567180"/>
            <a:ext cx="9577137" cy="23598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a:extLst>
              <a:ext uri="{FF2B5EF4-FFF2-40B4-BE49-F238E27FC236}">
                <a16:creationId xmlns:a16="http://schemas.microsoft.com/office/drawing/2014/main" id="{306986D5-FA11-42A9-883D-CF4E6E6100BC}"/>
              </a:ext>
            </a:extLst>
          </p:cNvPr>
          <p:cNvSpPr/>
          <p:nvPr/>
        </p:nvSpPr>
        <p:spPr>
          <a:xfrm>
            <a:off x="2375821" y="3255809"/>
            <a:ext cx="9577137" cy="23598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a:extLst>
              <a:ext uri="{FF2B5EF4-FFF2-40B4-BE49-F238E27FC236}">
                <a16:creationId xmlns:a16="http://schemas.microsoft.com/office/drawing/2014/main" id="{443417D0-BC3D-4E59-8031-0CBB1DEDA72A}"/>
              </a:ext>
            </a:extLst>
          </p:cNvPr>
          <p:cNvSpPr/>
          <p:nvPr/>
        </p:nvSpPr>
        <p:spPr>
          <a:xfrm>
            <a:off x="2460527" y="3890196"/>
            <a:ext cx="9577137" cy="23598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a:extLst>
              <a:ext uri="{FF2B5EF4-FFF2-40B4-BE49-F238E27FC236}">
                <a16:creationId xmlns:a16="http://schemas.microsoft.com/office/drawing/2014/main" id="{5B767F88-37D6-418D-A0FE-AB7ADE4A6115}"/>
              </a:ext>
            </a:extLst>
          </p:cNvPr>
          <p:cNvSpPr/>
          <p:nvPr/>
        </p:nvSpPr>
        <p:spPr>
          <a:xfrm>
            <a:off x="2375821" y="4103597"/>
            <a:ext cx="9577137" cy="23598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2A6EC812-E482-459B-BB4A-8D4CF87CC5CE}"/>
              </a:ext>
            </a:extLst>
          </p:cNvPr>
          <p:cNvSpPr/>
          <p:nvPr/>
        </p:nvSpPr>
        <p:spPr>
          <a:xfrm>
            <a:off x="2197764" y="5267292"/>
            <a:ext cx="9577137" cy="235988"/>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91863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6370A4FD-0F5D-4D97-8C9C-8C5173EA8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76" y="1387439"/>
            <a:ext cx="11511047" cy="4781350"/>
          </a:xfrm>
          <a:prstGeom prst="rect">
            <a:avLst/>
          </a:prstGeom>
        </p:spPr>
      </p:pic>
      <p:sp>
        <p:nvSpPr>
          <p:cNvPr id="7" name="Título 1">
            <a:extLst>
              <a:ext uri="{FF2B5EF4-FFF2-40B4-BE49-F238E27FC236}">
                <a16:creationId xmlns:a16="http://schemas.microsoft.com/office/drawing/2014/main" id="{8A9AEEF3-109A-45DA-A7A4-893192FDADAF}"/>
              </a:ext>
            </a:extLst>
          </p:cNvPr>
          <p:cNvSpPr>
            <a:spLocks noGrp="1"/>
          </p:cNvSpPr>
          <p:nvPr>
            <p:ph type="title"/>
          </p:nvPr>
        </p:nvSpPr>
        <p:spPr>
          <a:xfrm>
            <a:off x="544994" y="262173"/>
            <a:ext cx="11102009" cy="854075"/>
          </a:xfrm>
        </p:spPr>
        <p:txBody>
          <a:bodyPr>
            <a:normAutofit fontScale="90000"/>
          </a:bodyPr>
          <a:lstStyle/>
          <a:p>
            <a:r>
              <a:rPr lang="es-MX" sz="3600" dirty="0"/>
              <a:t>La antigüedad también predice rotación por motivo de baja (voluntarios)</a:t>
            </a:r>
            <a:br>
              <a:rPr lang="es-MX" sz="3600" dirty="0"/>
            </a:br>
            <a:r>
              <a:rPr lang="es-MX" sz="2000" b="1" dirty="0"/>
              <a:t>n= SCH</a:t>
            </a:r>
            <a:endParaRPr lang="es-MX" sz="3600" b="1" dirty="0"/>
          </a:p>
        </p:txBody>
      </p:sp>
      <p:pic>
        <p:nvPicPr>
          <p:cNvPr id="8" name="Image" descr="Image">
            <a:extLst>
              <a:ext uri="{FF2B5EF4-FFF2-40B4-BE49-F238E27FC236}">
                <a16:creationId xmlns:a16="http://schemas.microsoft.com/office/drawing/2014/main" id="{441B1B22-749D-41A6-976D-AF8C9A65EB66}"/>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9" name="Picture 4" descr="Bienvenido a Grupo Axo Facturación">
            <a:extLst>
              <a:ext uri="{FF2B5EF4-FFF2-40B4-BE49-F238E27FC236}">
                <a16:creationId xmlns:a16="http://schemas.microsoft.com/office/drawing/2014/main" id="{1A400E5C-3710-4E5B-8676-15A96EAE2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FA1CF462-48FB-4044-A89D-215B9F00AB2A}"/>
              </a:ext>
            </a:extLst>
          </p:cNvPr>
          <p:cNvSpPr/>
          <p:nvPr/>
        </p:nvSpPr>
        <p:spPr>
          <a:xfrm>
            <a:off x="2274386" y="3899394"/>
            <a:ext cx="9475701"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a:extLst>
              <a:ext uri="{FF2B5EF4-FFF2-40B4-BE49-F238E27FC236}">
                <a16:creationId xmlns:a16="http://schemas.microsoft.com/office/drawing/2014/main" id="{A8A60769-63E4-4E9E-B092-A52230731DCB}"/>
              </a:ext>
            </a:extLst>
          </p:cNvPr>
          <p:cNvSpPr/>
          <p:nvPr/>
        </p:nvSpPr>
        <p:spPr>
          <a:xfrm>
            <a:off x="2375822" y="4798104"/>
            <a:ext cx="9475701"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11">
            <a:extLst>
              <a:ext uri="{FF2B5EF4-FFF2-40B4-BE49-F238E27FC236}">
                <a16:creationId xmlns:a16="http://schemas.microsoft.com/office/drawing/2014/main" id="{B7A6E1CA-826E-4820-A79F-0776A423EBE5}"/>
              </a:ext>
            </a:extLst>
          </p:cNvPr>
          <p:cNvSpPr/>
          <p:nvPr/>
        </p:nvSpPr>
        <p:spPr>
          <a:xfrm>
            <a:off x="2274386" y="1387438"/>
            <a:ext cx="9475701" cy="198141"/>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Rectángulo 12">
            <a:extLst>
              <a:ext uri="{FF2B5EF4-FFF2-40B4-BE49-F238E27FC236}">
                <a16:creationId xmlns:a16="http://schemas.microsoft.com/office/drawing/2014/main" id="{E49512E9-B8A9-4A92-B69C-CA2059C8147E}"/>
              </a:ext>
            </a:extLst>
          </p:cNvPr>
          <p:cNvSpPr/>
          <p:nvPr/>
        </p:nvSpPr>
        <p:spPr>
          <a:xfrm>
            <a:off x="2274385" y="5036434"/>
            <a:ext cx="9475701"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13">
            <a:extLst>
              <a:ext uri="{FF2B5EF4-FFF2-40B4-BE49-F238E27FC236}">
                <a16:creationId xmlns:a16="http://schemas.microsoft.com/office/drawing/2014/main" id="{EE97C78F-743C-47D0-BDB7-67CB4382A5F9}"/>
              </a:ext>
            </a:extLst>
          </p:cNvPr>
          <p:cNvSpPr/>
          <p:nvPr/>
        </p:nvSpPr>
        <p:spPr>
          <a:xfrm>
            <a:off x="2274384" y="3450039"/>
            <a:ext cx="9475701"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1C22FD9E-F0D5-4431-AF6F-6FE25CE8DD49}"/>
              </a:ext>
            </a:extLst>
          </p:cNvPr>
          <p:cNvSpPr/>
          <p:nvPr/>
        </p:nvSpPr>
        <p:spPr>
          <a:xfrm>
            <a:off x="2375822" y="1827564"/>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Rectángulo 15">
            <a:extLst>
              <a:ext uri="{FF2B5EF4-FFF2-40B4-BE49-F238E27FC236}">
                <a16:creationId xmlns:a16="http://schemas.microsoft.com/office/drawing/2014/main" id="{AFAB64C3-EA7B-47FB-8E2C-245422EC3A99}"/>
              </a:ext>
            </a:extLst>
          </p:cNvPr>
          <p:cNvSpPr/>
          <p:nvPr/>
        </p:nvSpPr>
        <p:spPr>
          <a:xfrm>
            <a:off x="2239254" y="2293306"/>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a:extLst>
              <a:ext uri="{FF2B5EF4-FFF2-40B4-BE49-F238E27FC236}">
                <a16:creationId xmlns:a16="http://schemas.microsoft.com/office/drawing/2014/main" id="{C532C60C-F4E8-4C65-AA07-FA2E564FE9FC}"/>
              </a:ext>
            </a:extLst>
          </p:cNvPr>
          <p:cNvSpPr/>
          <p:nvPr/>
        </p:nvSpPr>
        <p:spPr>
          <a:xfrm>
            <a:off x="2375822" y="2977875"/>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a:extLst>
              <a:ext uri="{FF2B5EF4-FFF2-40B4-BE49-F238E27FC236}">
                <a16:creationId xmlns:a16="http://schemas.microsoft.com/office/drawing/2014/main" id="{4893B742-BBEC-40BE-BDF2-EF5F7B7B9C3B}"/>
              </a:ext>
            </a:extLst>
          </p:cNvPr>
          <p:cNvSpPr/>
          <p:nvPr/>
        </p:nvSpPr>
        <p:spPr>
          <a:xfrm>
            <a:off x="2468085" y="4124072"/>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9" name="Rectángulo 18">
            <a:extLst>
              <a:ext uri="{FF2B5EF4-FFF2-40B4-BE49-F238E27FC236}">
                <a16:creationId xmlns:a16="http://schemas.microsoft.com/office/drawing/2014/main" id="{A1EAD42D-E5EF-4A80-8C95-0576D27AE488}"/>
              </a:ext>
            </a:extLst>
          </p:cNvPr>
          <p:cNvSpPr/>
          <p:nvPr/>
        </p:nvSpPr>
        <p:spPr>
          <a:xfrm>
            <a:off x="2172948" y="5270297"/>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99940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6370A4FD-0F5D-4D97-8C9C-8C5173EA85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76" y="1387439"/>
            <a:ext cx="11511047" cy="4781350"/>
          </a:xfrm>
          <a:prstGeom prst="rect">
            <a:avLst/>
          </a:prstGeom>
        </p:spPr>
      </p:pic>
      <p:sp>
        <p:nvSpPr>
          <p:cNvPr id="7" name="Título 1">
            <a:extLst>
              <a:ext uri="{FF2B5EF4-FFF2-40B4-BE49-F238E27FC236}">
                <a16:creationId xmlns:a16="http://schemas.microsoft.com/office/drawing/2014/main" id="{8A9AEEF3-109A-45DA-A7A4-893192FDADAF}"/>
              </a:ext>
            </a:extLst>
          </p:cNvPr>
          <p:cNvSpPr>
            <a:spLocks noGrp="1"/>
          </p:cNvSpPr>
          <p:nvPr>
            <p:ph type="title"/>
          </p:nvPr>
        </p:nvSpPr>
        <p:spPr>
          <a:xfrm>
            <a:off x="544994" y="262173"/>
            <a:ext cx="11102009" cy="854075"/>
          </a:xfrm>
        </p:spPr>
        <p:txBody>
          <a:bodyPr>
            <a:normAutofit fontScale="90000"/>
          </a:bodyPr>
          <a:lstStyle/>
          <a:p>
            <a:r>
              <a:rPr lang="es-MX" sz="3600" dirty="0"/>
              <a:t>La antigüedad también predice rotación por motivo de baja (involuntarios)</a:t>
            </a:r>
            <a:br>
              <a:rPr lang="es-MX" sz="3600" dirty="0"/>
            </a:br>
            <a:r>
              <a:rPr lang="es-MX" sz="2000" b="1" dirty="0"/>
              <a:t>n= SCH</a:t>
            </a:r>
            <a:endParaRPr lang="es-MX" sz="3600" b="1" dirty="0"/>
          </a:p>
        </p:txBody>
      </p:sp>
      <p:pic>
        <p:nvPicPr>
          <p:cNvPr id="8" name="Image" descr="Image">
            <a:extLst>
              <a:ext uri="{FF2B5EF4-FFF2-40B4-BE49-F238E27FC236}">
                <a16:creationId xmlns:a16="http://schemas.microsoft.com/office/drawing/2014/main" id="{441B1B22-749D-41A6-976D-AF8C9A65EB66}"/>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9" name="Picture 4" descr="Bienvenido a Grupo Axo Facturación">
            <a:extLst>
              <a:ext uri="{FF2B5EF4-FFF2-40B4-BE49-F238E27FC236}">
                <a16:creationId xmlns:a16="http://schemas.microsoft.com/office/drawing/2014/main" id="{1A400E5C-3710-4E5B-8676-15A96EAE27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B7A6E1CA-826E-4820-A79F-0776A423EBE5}"/>
              </a:ext>
            </a:extLst>
          </p:cNvPr>
          <p:cNvSpPr/>
          <p:nvPr/>
        </p:nvSpPr>
        <p:spPr>
          <a:xfrm>
            <a:off x="2239254" y="1620048"/>
            <a:ext cx="9475701" cy="198141"/>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a:extLst>
              <a:ext uri="{FF2B5EF4-FFF2-40B4-BE49-F238E27FC236}">
                <a16:creationId xmlns:a16="http://schemas.microsoft.com/office/drawing/2014/main" id="{1C22FD9E-F0D5-4431-AF6F-6FE25CE8DD49}"/>
              </a:ext>
            </a:extLst>
          </p:cNvPr>
          <p:cNvSpPr/>
          <p:nvPr/>
        </p:nvSpPr>
        <p:spPr>
          <a:xfrm>
            <a:off x="2274384" y="2057224"/>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Rectángulo 15">
            <a:extLst>
              <a:ext uri="{FF2B5EF4-FFF2-40B4-BE49-F238E27FC236}">
                <a16:creationId xmlns:a16="http://schemas.microsoft.com/office/drawing/2014/main" id="{AFAB64C3-EA7B-47FB-8E2C-245422EC3A99}"/>
              </a:ext>
            </a:extLst>
          </p:cNvPr>
          <p:cNvSpPr/>
          <p:nvPr/>
        </p:nvSpPr>
        <p:spPr>
          <a:xfrm>
            <a:off x="2274384" y="2525423"/>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Rectángulo 19">
            <a:extLst>
              <a:ext uri="{FF2B5EF4-FFF2-40B4-BE49-F238E27FC236}">
                <a16:creationId xmlns:a16="http://schemas.microsoft.com/office/drawing/2014/main" id="{35FF50E9-57A8-4430-A20B-E1295AE3A8A1}"/>
              </a:ext>
            </a:extLst>
          </p:cNvPr>
          <p:cNvSpPr/>
          <p:nvPr/>
        </p:nvSpPr>
        <p:spPr>
          <a:xfrm>
            <a:off x="2375822" y="2732427"/>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Rectángulo 20">
            <a:extLst>
              <a:ext uri="{FF2B5EF4-FFF2-40B4-BE49-F238E27FC236}">
                <a16:creationId xmlns:a16="http://schemas.microsoft.com/office/drawing/2014/main" id="{1C96CAE0-2172-40EF-89CF-1F66681BB022}"/>
              </a:ext>
            </a:extLst>
          </p:cNvPr>
          <p:cNvSpPr/>
          <p:nvPr/>
        </p:nvSpPr>
        <p:spPr>
          <a:xfrm>
            <a:off x="2375821" y="3236671"/>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Rectángulo 21">
            <a:extLst>
              <a:ext uri="{FF2B5EF4-FFF2-40B4-BE49-F238E27FC236}">
                <a16:creationId xmlns:a16="http://schemas.microsoft.com/office/drawing/2014/main" id="{DE293DAF-4DCA-44C4-ABDC-6E782CABAF31}"/>
              </a:ext>
            </a:extLst>
          </p:cNvPr>
          <p:cNvSpPr/>
          <p:nvPr/>
        </p:nvSpPr>
        <p:spPr>
          <a:xfrm>
            <a:off x="2375820" y="3648705"/>
            <a:ext cx="9088297" cy="235987"/>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Rectángulo 22">
            <a:extLst>
              <a:ext uri="{FF2B5EF4-FFF2-40B4-BE49-F238E27FC236}">
                <a16:creationId xmlns:a16="http://schemas.microsoft.com/office/drawing/2014/main" id="{04172B0F-D1D4-4A05-8080-4E2BCC00B872}"/>
              </a:ext>
            </a:extLst>
          </p:cNvPr>
          <p:cNvSpPr/>
          <p:nvPr/>
        </p:nvSpPr>
        <p:spPr>
          <a:xfrm>
            <a:off x="2375819" y="4371805"/>
            <a:ext cx="9088297" cy="457625"/>
          </a:xfrm>
          <a:prstGeom prst="rect">
            <a:avLst/>
          </a:prstGeom>
          <a:solidFill>
            <a:srgbClr val="EAEA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558040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C7B7D-3127-4877-89EA-D2482DD7D023}"/>
              </a:ext>
            </a:extLst>
          </p:cNvPr>
          <p:cNvSpPr>
            <a:spLocks noGrp="1"/>
          </p:cNvSpPr>
          <p:nvPr>
            <p:ph type="title"/>
          </p:nvPr>
        </p:nvSpPr>
        <p:spPr>
          <a:xfrm>
            <a:off x="497305" y="365125"/>
            <a:ext cx="11454063" cy="732155"/>
          </a:xfrm>
        </p:spPr>
        <p:txBody>
          <a:bodyPr>
            <a:normAutofit fontScale="90000"/>
          </a:bodyPr>
          <a:lstStyle/>
          <a:p>
            <a:r>
              <a:rPr lang="es-MX" sz="3100" dirty="0"/>
              <a:t>Bajas por área: </a:t>
            </a:r>
            <a:r>
              <a:rPr lang="es-MX" sz="3100" dirty="0" err="1"/>
              <a:t>retail</a:t>
            </a:r>
            <a:r>
              <a:rPr lang="es-MX" sz="3100" dirty="0"/>
              <a:t> es la más grande</a:t>
            </a:r>
            <a:br>
              <a:rPr lang="es-MX" dirty="0"/>
            </a:br>
            <a:r>
              <a:rPr lang="es-MX" sz="2200" b="1" dirty="0"/>
              <a:t>Si bien la no renovación de contrato es muy clara, quizás se explica por abandono o por incumplimiento de normas. N= toda la muestra (ICA + SCH)</a:t>
            </a:r>
            <a:br>
              <a:rPr lang="es-MX" sz="1800" dirty="0"/>
            </a:br>
            <a:endParaRPr lang="es-MX" sz="1800" dirty="0"/>
          </a:p>
        </p:txBody>
      </p:sp>
      <p:pic>
        <p:nvPicPr>
          <p:cNvPr id="4" name="Imagen 3" descr="Gráfico&#10;&#10;Descripción generada automáticamente">
            <a:extLst>
              <a:ext uri="{FF2B5EF4-FFF2-40B4-BE49-F238E27FC236}">
                <a16:creationId xmlns:a16="http://schemas.microsoft.com/office/drawing/2014/main" id="{488F709D-A75E-410F-996B-F40373949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02" y="1299411"/>
            <a:ext cx="11974596" cy="4828673"/>
          </a:xfrm>
          <a:prstGeom prst="rect">
            <a:avLst/>
          </a:prstGeom>
        </p:spPr>
      </p:pic>
      <p:pic>
        <p:nvPicPr>
          <p:cNvPr id="10" name="Image" descr="Image">
            <a:extLst>
              <a:ext uri="{FF2B5EF4-FFF2-40B4-BE49-F238E27FC236}">
                <a16:creationId xmlns:a16="http://schemas.microsoft.com/office/drawing/2014/main" id="{164409A5-1E2E-4B88-9F17-D230BB6FCC94}"/>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11" name="Picture 4" descr="Bienvenido a Grupo Axo Facturación">
            <a:extLst>
              <a:ext uri="{FF2B5EF4-FFF2-40B4-BE49-F238E27FC236}">
                <a16:creationId xmlns:a16="http://schemas.microsoft.com/office/drawing/2014/main" id="{A22F9082-147F-4ECE-9EBA-9F7CFA325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A9FDB925-1DBC-419E-915E-2D39F022B9AB}"/>
              </a:ext>
            </a:extLst>
          </p:cNvPr>
          <p:cNvSpPr txBox="1"/>
          <p:nvPr/>
        </p:nvSpPr>
        <p:spPr>
          <a:xfrm>
            <a:off x="2811439" y="1434203"/>
            <a:ext cx="2797791" cy="307777"/>
          </a:xfrm>
          <a:prstGeom prst="rect">
            <a:avLst/>
          </a:prstGeom>
          <a:noFill/>
        </p:spPr>
        <p:txBody>
          <a:bodyPr wrap="square" rtlCol="0">
            <a:spAutoFit/>
          </a:bodyPr>
          <a:lstStyle/>
          <a:p>
            <a:pPr algn="ctr"/>
            <a:r>
              <a:rPr lang="es-MX" sz="1400" dirty="0"/>
              <a:t>No renovación</a:t>
            </a:r>
          </a:p>
        </p:txBody>
      </p:sp>
      <p:sp>
        <p:nvSpPr>
          <p:cNvPr id="13" name="CuadroTexto 12">
            <a:extLst>
              <a:ext uri="{FF2B5EF4-FFF2-40B4-BE49-F238E27FC236}">
                <a16:creationId xmlns:a16="http://schemas.microsoft.com/office/drawing/2014/main" id="{26A3B483-6912-42B1-A6C2-D002054D070F}"/>
              </a:ext>
            </a:extLst>
          </p:cNvPr>
          <p:cNvSpPr txBox="1"/>
          <p:nvPr/>
        </p:nvSpPr>
        <p:spPr>
          <a:xfrm>
            <a:off x="6096000" y="1416910"/>
            <a:ext cx="1405720" cy="307777"/>
          </a:xfrm>
          <a:prstGeom prst="rect">
            <a:avLst/>
          </a:prstGeom>
          <a:noFill/>
        </p:spPr>
        <p:txBody>
          <a:bodyPr wrap="square" rtlCol="0">
            <a:spAutoFit/>
          </a:bodyPr>
          <a:lstStyle/>
          <a:p>
            <a:pPr algn="ctr"/>
            <a:r>
              <a:rPr lang="es-MX" sz="1400" dirty="0"/>
              <a:t>Abandono</a:t>
            </a:r>
          </a:p>
        </p:txBody>
      </p:sp>
      <p:sp>
        <p:nvSpPr>
          <p:cNvPr id="14" name="CuadroTexto 13">
            <a:extLst>
              <a:ext uri="{FF2B5EF4-FFF2-40B4-BE49-F238E27FC236}">
                <a16:creationId xmlns:a16="http://schemas.microsoft.com/office/drawing/2014/main" id="{5CEFC97F-4E69-405C-B93C-A42AA6405381}"/>
              </a:ext>
            </a:extLst>
          </p:cNvPr>
          <p:cNvSpPr txBox="1"/>
          <p:nvPr/>
        </p:nvSpPr>
        <p:spPr>
          <a:xfrm>
            <a:off x="9021170" y="1416910"/>
            <a:ext cx="1132764" cy="523220"/>
          </a:xfrm>
          <a:prstGeom prst="rect">
            <a:avLst/>
          </a:prstGeom>
          <a:noFill/>
        </p:spPr>
        <p:txBody>
          <a:bodyPr wrap="square" rtlCol="0">
            <a:spAutoFit/>
          </a:bodyPr>
          <a:lstStyle/>
          <a:p>
            <a:pPr algn="ctr"/>
            <a:r>
              <a:rPr lang="es-MX" sz="1400" dirty="0"/>
              <a:t>Mejores ingresos</a:t>
            </a:r>
          </a:p>
        </p:txBody>
      </p:sp>
    </p:spTree>
    <p:extLst>
      <p:ext uri="{BB962C8B-B14F-4D97-AF65-F5344CB8AC3E}">
        <p14:creationId xmlns:p14="http://schemas.microsoft.com/office/powerpoint/2010/main" val="1877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10;&#10;Descripción generada automáticamente con confianza media">
            <a:extLst>
              <a:ext uri="{FF2B5EF4-FFF2-40B4-BE49-F238E27FC236}">
                <a16:creationId xmlns:a16="http://schemas.microsoft.com/office/drawing/2014/main" id="{54769BBF-2DC1-43EF-AE93-1A66F92A6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33" y="1329665"/>
            <a:ext cx="10910967" cy="4738722"/>
          </a:xfrm>
          <a:prstGeom prst="rect">
            <a:avLst/>
          </a:prstGeom>
        </p:spPr>
      </p:pic>
      <p:pic>
        <p:nvPicPr>
          <p:cNvPr id="7" name="Image" descr="Image">
            <a:extLst>
              <a:ext uri="{FF2B5EF4-FFF2-40B4-BE49-F238E27FC236}">
                <a16:creationId xmlns:a16="http://schemas.microsoft.com/office/drawing/2014/main" id="{53871AD9-911F-4762-97D9-7181E7181F70}"/>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8" name="Picture 4" descr="Bienvenido a Grupo Axo Facturación">
            <a:extLst>
              <a:ext uri="{FF2B5EF4-FFF2-40B4-BE49-F238E27FC236}">
                <a16:creationId xmlns:a16="http://schemas.microsoft.com/office/drawing/2014/main" id="{C6EC50E6-26DF-4E8E-8AB9-CC1D361D7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C09A690D-257D-4D92-8F75-3F12F127DD42}"/>
              </a:ext>
            </a:extLst>
          </p:cNvPr>
          <p:cNvSpPr txBox="1">
            <a:spLocks/>
          </p:cNvSpPr>
          <p:nvPr/>
        </p:nvSpPr>
        <p:spPr>
          <a:xfrm>
            <a:off x="497305" y="191069"/>
            <a:ext cx="11454063" cy="1138595"/>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4100" dirty="0"/>
              <a:t>Bajas por área: </a:t>
            </a:r>
            <a:r>
              <a:rPr lang="es-MX" sz="4100" dirty="0" err="1"/>
              <a:t>retail</a:t>
            </a:r>
            <a:r>
              <a:rPr lang="es-MX" sz="4100" dirty="0"/>
              <a:t> es la más grande</a:t>
            </a:r>
            <a:br>
              <a:rPr lang="es-MX" dirty="0"/>
            </a:br>
            <a:r>
              <a:rPr lang="es-MX" sz="2400" dirty="0"/>
              <a:t>Renovación de contrato se mantiene como razón #1 seguido de incumplimiento de normas y mejores ingresos. N= SCH.</a:t>
            </a:r>
            <a:br>
              <a:rPr lang="es-MX" sz="1800" dirty="0"/>
            </a:br>
            <a:endParaRPr lang="es-MX" sz="1800" dirty="0"/>
          </a:p>
        </p:txBody>
      </p:sp>
      <p:sp>
        <p:nvSpPr>
          <p:cNvPr id="10" name="CuadroTexto 9">
            <a:extLst>
              <a:ext uri="{FF2B5EF4-FFF2-40B4-BE49-F238E27FC236}">
                <a16:creationId xmlns:a16="http://schemas.microsoft.com/office/drawing/2014/main" id="{86C8B9F6-1538-493A-8130-439C124F6170}"/>
              </a:ext>
            </a:extLst>
          </p:cNvPr>
          <p:cNvSpPr txBox="1"/>
          <p:nvPr/>
        </p:nvSpPr>
        <p:spPr>
          <a:xfrm>
            <a:off x="3575713" y="1331735"/>
            <a:ext cx="1801505" cy="523220"/>
          </a:xfrm>
          <a:prstGeom prst="rect">
            <a:avLst/>
          </a:prstGeom>
          <a:noFill/>
        </p:spPr>
        <p:txBody>
          <a:bodyPr wrap="square" rtlCol="0">
            <a:spAutoFit/>
          </a:bodyPr>
          <a:lstStyle/>
          <a:p>
            <a:pPr algn="ctr"/>
            <a:r>
              <a:rPr lang="es-MX" sz="1400" dirty="0"/>
              <a:t>Incumplimiento de normas</a:t>
            </a:r>
          </a:p>
        </p:txBody>
      </p:sp>
      <p:sp>
        <p:nvSpPr>
          <p:cNvPr id="11" name="CuadroTexto 10">
            <a:extLst>
              <a:ext uri="{FF2B5EF4-FFF2-40B4-BE49-F238E27FC236}">
                <a16:creationId xmlns:a16="http://schemas.microsoft.com/office/drawing/2014/main" id="{40F020F4-9CC2-4CC6-962A-B2212DF5956D}"/>
              </a:ext>
            </a:extLst>
          </p:cNvPr>
          <p:cNvSpPr txBox="1"/>
          <p:nvPr/>
        </p:nvSpPr>
        <p:spPr>
          <a:xfrm>
            <a:off x="1733266" y="1328523"/>
            <a:ext cx="1351129" cy="523220"/>
          </a:xfrm>
          <a:prstGeom prst="rect">
            <a:avLst/>
          </a:prstGeom>
          <a:noFill/>
        </p:spPr>
        <p:txBody>
          <a:bodyPr wrap="square" rtlCol="0">
            <a:spAutoFit/>
          </a:bodyPr>
          <a:lstStyle/>
          <a:p>
            <a:pPr algn="ctr"/>
            <a:r>
              <a:rPr lang="es-MX" sz="1400" dirty="0"/>
              <a:t>Cierre de tiendas</a:t>
            </a:r>
          </a:p>
        </p:txBody>
      </p:sp>
      <p:sp>
        <p:nvSpPr>
          <p:cNvPr id="12" name="CuadroTexto 11">
            <a:extLst>
              <a:ext uri="{FF2B5EF4-FFF2-40B4-BE49-F238E27FC236}">
                <a16:creationId xmlns:a16="http://schemas.microsoft.com/office/drawing/2014/main" id="{56C34995-EB17-42B3-B403-E13E35BFED7E}"/>
              </a:ext>
            </a:extLst>
          </p:cNvPr>
          <p:cNvSpPr txBox="1"/>
          <p:nvPr/>
        </p:nvSpPr>
        <p:spPr>
          <a:xfrm>
            <a:off x="8830102" y="1328523"/>
            <a:ext cx="1187356" cy="523220"/>
          </a:xfrm>
          <a:prstGeom prst="rect">
            <a:avLst/>
          </a:prstGeom>
          <a:noFill/>
        </p:spPr>
        <p:txBody>
          <a:bodyPr wrap="square" rtlCol="0">
            <a:spAutoFit/>
          </a:bodyPr>
          <a:lstStyle/>
          <a:p>
            <a:pPr algn="ctr"/>
            <a:r>
              <a:rPr lang="es-MX" sz="1400" dirty="0"/>
              <a:t>Mejores ingresos</a:t>
            </a:r>
          </a:p>
        </p:txBody>
      </p:sp>
      <p:sp>
        <p:nvSpPr>
          <p:cNvPr id="13" name="Cerrar llave 12">
            <a:extLst>
              <a:ext uri="{FF2B5EF4-FFF2-40B4-BE49-F238E27FC236}">
                <a16:creationId xmlns:a16="http://schemas.microsoft.com/office/drawing/2014/main" id="{24349A10-6EFA-4E5C-874E-AE9D2D62E621}"/>
              </a:ext>
            </a:extLst>
          </p:cNvPr>
          <p:cNvSpPr/>
          <p:nvPr/>
        </p:nvSpPr>
        <p:spPr>
          <a:xfrm>
            <a:off x="2906974" y="1851743"/>
            <a:ext cx="177422" cy="330711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4" name="CuadroTexto 13">
            <a:extLst>
              <a:ext uri="{FF2B5EF4-FFF2-40B4-BE49-F238E27FC236}">
                <a16:creationId xmlns:a16="http://schemas.microsoft.com/office/drawing/2014/main" id="{530EB82D-6F57-4071-9720-8B076D7F4EF9}"/>
              </a:ext>
            </a:extLst>
          </p:cNvPr>
          <p:cNvSpPr txBox="1"/>
          <p:nvPr/>
        </p:nvSpPr>
        <p:spPr>
          <a:xfrm>
            <a:off x="3455158" y="3114250"/>
            <a:ext cx="4105702" cy="1169551"/>
          </a:xfrm>
          <a:prstGeom prst="rect">
            <a:avLst/>
          </a:prstGeom>
          <a:noFill/>
        </p:spPr>
        <p:txBody>
          <a:bodyPr wrap="square" rtlCol="0">
            <a:spAutoFit/>
          </a:bodyPr>
          <a:lstStyle/>
          <a:p>
            <a:pPr algn="ctr"/>
            <a:r>
              <a:rPr lang="es-MX" sz="1400" dirty="0"/>
              <a:t>En orden de peso:</a:t>
            </a:r>
          </a:p>
          <a:p>
            <a:pPr marL="342900" indent="-342900">
              <a:buFont typeface="+mj-lt"/>
              <a:buAutoNum type="arabicPeriod"/>
            </a:pPr>
            <a:r>
              <a:rPr lang="es-MX" sz="1400" dirty="0"/>
              <a:t>Reducción de personal</a:t>
            </a:r>
          </a:p>
          <a:p>
            <a:pPr marL="342900" indent="-342900">
              <a:buFont typeface="+mj-lt"/>
              <a:buAutoNum type="arabicPeriod"/>
            </a:pPr>
            <a:r>
              <a:rPr lang="es-MX" sz="1400" dirty="0"/>
              <a:t>Mejores ingresos</a:t>
            </a:r>
          </a:p>
          <a:p>
            <a:pPr marL="342900" indent="-342900">
              <a:buFont typeface="+mj-lt"/>
              <a:buAutoNum type="arabicPeriod"/>
            </a:pPr>
            <a:r>
              <a:rPr lang="es-MX" sz="1400" dirty="0"/>
              <a:t>Bajo desempeño</a:t>
            </a:r>
          </a:p>
          <a:p>
            <a:pPr marL="342900" indent="-342900">
              <a:buFont typeface="+mj-lt"/>
              <a:buAutoNum type="arabicPeriod"/>
            </a:pPr>
            <a:r>
              <a:rPr lang="es-MX" sz="1400" dirty="0"/>
              <a:t>Abandono</a:t>
            </a:r>
          </a:p>
        </p:txBody>
      </p:sp>
      <p:sp>
        <p:nvSpPr>
          <p:cNvPr id="15" name="CuadroTexto 14">
            <a:extLst>
              <a:ext uri="{FF2B5EF4-FFF2-40B4-BE49-F238E27FC236}">
                <a16:creationId xmlns:a16="http://schemas.microsoft.com/office/drawing/2014/main" id="{A07F55E0-6733-42FF-9E4C-5E2F2089CF75}"/>
              </a:ext>
            </a:extLst>
          </p:cNvPr>
          <p:cNvSpPr txBox="1"/>
          <p:nvPr/>
        </p:nvSpPr>
        <p:spPr>
          <a:xfrm>
            <a:off x="1197590" y="5459732"/>
            <a:ext cx="6557749" cy="307777"/>
          </a:xfrm>
          <a:prstGeom prst="rect">
            <a:avLst/>
          </a:prstGeom>
          <a:noFill/>
        </p:spPr>
        <p:txBody>
          <a:bodyPr wrap="square" rtlCol="0">
            <a:spAutoFit/>
          </a:bodyPr>
          <a:lstStyle/>
          <a:p>
            <a:pPr algn="ctr"/>
            <a:r>
              <a:rPr lang="es-MX" sz="1400" dirty="0" err="1"/>
              <a:t>eCommerce</a:t>
            </a:r>
            <a:r>
              <a:rPr lang="es-MX" sz="1400" dirty="0"/>
              <a:t>: </a:t>
            </a:r>
            <a:r>
              <a:rPr lang="es-MX" sz="1400" dirty="0" err="1"/>
              <a:t>Millenials</a:t>
            </a:r>
            <a:r>
              <a:rPr lang="es-MX" sz="1400" dirty="0"/>
              <a:t> y razón número 1 de baja son mejores ingresos</a:t>
            </a:r>
          </a:p>
        </p:txBody>
      </p:sp>
    </p:spTree>
    <p:extLst>
      <p:ext uri="{BB962C8B-B14F-4D97-AF65-F5344CB8AC3E}">
        <p14:creationId xmlns:p14="http://schemas.microsoft.com/office/powerpoint/2010/main" val="332300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title="exploración AXO">
            <a:hlinkClick r:id="rId3" tooltip="Open 'exploración AXO' in PowerBI"/>
            <a:extLst>
              <a:ext uri="{FF2B5EF4-FFF2-40B4-BE49-F238E27FC236}">
                <a16:creationId xmlns:a16="http://schemas.microsoft.com/office/drawing/2014/main" id="{22863061-A1D4-49A5-8B63-1BB0D1D81BF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181091" y="1219200"/>
            <a:ext cx="11781692" cy="4968875"/>
          </a:xfrm>
          <a:prstGeom prst="rect">
            <a:avLst/>
          </a:prstGeom>
          <a:ln>
            <a:solidFill>
              <a:srgbClr val="A9A9A9"/>
            </a:solidFill>
            <a:prstDash val="solid"/>
          </a:ln>
        </p:spPr>
      </p:pic>
      <p:sp>
        <p:nvSpPr>
          <p:cNvPr id="5" name="Título 1">
            <a:extLst>
              <a:ext uri="{FF2B5EF4-FFF2-40B4-BE49-F238E27FC236}">
                <a16:creationId xmlns:a16="http://schemas.microsoft.com/office/drawing/2014/main" id="{08C5A2A3-B4DF-44E0-91A8-F42608AE9CFC}"/>
              </a:ext>
            </a:extLst>
          </p:cNvPr>
          <p:cNvSpPr>
            <a:spLocks noGrp="1"/>
          </p:cNvSpPr>
          <p:nvPr>
            <p:ph type="title"/>
          </p:nvPr>
        </p:nvSpPr>
        <p:spPr>
          <a:xfrm>
            <a:off x="181091" y="365125"/>
            <a:ext cx="11781692" cy="732155"/>
          </a:xfrm>
        </p:spPr>
        <p:txBody>
          <a:bodyPr>
            <a:noAutofit/>
          </a:bodyPr>
          <a:lstStyle/>
          <a:p>
            <a:r>
              <a:rPr lang="es-MX" sz="2800" dirty="0"/>
              <a:t>Si aislamos a </a:t>
            </a:r>
            <a:r>
              <a:rPr lang="es-MX" sz="2800" dirty="0" err="1"/>
              <a:t>retail</a:t>
            </a:r>
            <a:r>
              <a:rPr lang="es-MX" sz="2800" dirty="0"/>
              <a:t>, mejores ingresos y falta de desarrollo son los motivos más grandes de bajas..</a:t>
            </a:r>
            <a:br>
              <a:rPr lang="es-MX" sz="2800" dirty="0"/>
            </a:br>
            <a:r>
              <a:rPr lang="es-MX" sz="2000" b="1" dirty="0"/>
              <a:t>N= toda la muestra (menos </a:t>
            </a:r>
            <a:r>
              <a:rPr lang="es-MX" sz="2000" b="1" dirty="0" err="1"/>
              <a:t>retail</a:t>
            </a:r>
            <a:r>
              <a:rPr lang="es-MX" sz="2000" b="1" dirty="0"/>
              <a:t> (ICA + SCH))</a:t>
            </a:r>
            <a:br>
              <a:rPr lang="es-MX" sz="2800" dirty="0"/>
            </a:br>
            <a:endParaRPr lang="es-MX" sz="2800" dirty="0"/>
          </a:p>
        </p:txBody>
      </p:sp>
      <p:pic>
        <p:nvPicPr>
          <p:cNvPr id="6" name="Image" descr="Image">
            <a:extLst>
              <a:ext uri="{FF2B5EF4-FFF2-40B4-BE49-F238E27FC236}">
                <a16:creationId xmlns:a16="http://schemas.microsoft.com/office/drawing/2014/main" id="{3DF63C87-639B-4781-AF70-74A3B52FABCB}"/>
              </a:ext>
            </a:extLst>
          </p:cNvPr>
          <p:cNvPicPr>
            <a:picLocks noChangeAspect="1"/>
          </p:cNvPicPr>
          <p:nvPr/>
        </p:nvPicPr>
        <p:blipFill>
          <a:blip r:embed="rId5"/>
          <a:stretch>
            <a:fillRect/>
          </a:stretch>
        </p:blipFill>
        <p:spPr>
          <a:xfrm>
            <a:off x="6402415" y="6224345"/>
            <a:ext cx="761976" cy="593010"/>
          </a:xfrm>
          <a:prstGeom prst="rect">
            <a:avLst/>
          </a:prstGeom>
          <a:ln w="12700">
            <a:miter lim="400000"/>
          </a:ln>
        </p:spPr>
      </p:pic>
      <p:pic>
        <p:nvPicPr>
          <p:cNvPr id="7" name="Picture 4" descr="Bienvenido a Grupo Axo Facturación">
            <a:extLst>
              <a:ext uri="{FF2B5EF4-FFF2-40B4-BE49-F238E27FC236}">
                <a16:creationId xmlns:a16="http://schemas.microsoft.com/office/drawing/2014/main" id="{1A621150-E16F-43DE-909F-E1581DA00D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84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200C30-614D-4713-B2FD-410CB329C681}"/>
              </a:ext>
            </a:extLst>
          </p:cNvPr>
          <p:cNvSpPr>
            <a:spLocks noGrp="1"/>
          </p:cNvSpPr>
          <p:nvPr>
            <p:ph type="title"/>
          </p:nvPr>
        </p:nvSpPr>
        <p:spPr>
          <a:xfrm>
            <a:off x="838200" y="365125"/>
            <a:ext cx="4552666" cy="816561"/>
          </a:xfrm>
        </p:spPr>
        <p:txBody>
          <a:bodyPr>
            <a:normAutofit fontScale="90000"/>
          </a:bodyPr>
          <a:lstStyle/>
          <a:p>
            <a:r>
              <a:rPr lang="es-MX" sz="2800" dirty="0"/>
              <a:t>Rotación por marca toda la muestra (ICA + SCH):</a:t>
            </a:r>
          </a:p>
        </p:txBody>
      </p:sp>
      <p:pic>
        <p:nvPicPr>
          <p:cNvPr id="4" name="Imagen 3" descr="Gráfico, Gráfico de barras&#10;&#10;Descripción generada automáticamente">
            <a:extLst>
              <a:ext uri="{FF2B5EF4-FFF2-40B4-BE49-F238E27FC236}">
                <a16:creationId xmlns:a16="http://schemas.microsoft.com/office/drawing/2014/main" id="{567E1CE0-D0BA-4A8F-9372-68BDFAA2645A}"/>
              </a:ext>
            </a:extLst>
          </p:cNvPr>
          <p:cNvPicPr>
            <a:picLocks noChangeAspect="1"/>
          </p:cNvPicPr>
          <p:nvPr/>
        </p:nvPicPr>
        <p:blipFill rotWithShape="1">
          <a:blip r:embed="rId2">
            <a:extLst>
              <a:ext uri="{28A0092B-C50C-407E-A947-70E740481C1C}">
                <a14:useLocalDpi xmlns:a14="http://schemas.microsoft.com/office/drawing/2010/main" val="0"/>
              </a:ext>
            </a:extLst>
          </a:blip>
          <a:srcRect b="20737"/>
          <a:stretch/>
        </p:blipFill>
        <p:spPr>
          <a:xfrm>
            <a:off x="0" y="1480289"/>
            <a:ext cx="12192000" cy="4262547"/>
          </a:xfrm>
          <a:prstGeom prst="rect">
            <a:avLst/>
          </a:prstGeom>
        </p:spPr>
      </p:pic>
      <p:sp>
        <p:nvSpPr>
          <p:cNvPr id="5" name="CuadroTexto 4">
            <a:extLst>
              <a:ext uri="{FF2B5EF4-FFF2-40B4-BE49-F238E27FC236}">
                <a16:creationId xmlns:a16="http://schemas.microsoft.com/office/drawing/2014/main" id="{D3C8492C-2B0F-431C-BCCE-B126694758AB}"/>
              </a:ext>
            </a:extLst>
          </p:cNvPr>
          <p:cNvSpPr txBox="1"/>
          <p:nvPr/>
        </p:nvSpPr>
        <p:spPr>
          <a:xfrm>
            <a:off x="5650523" y="188629"/>
            <a:ext cx="6316191" cy="1169551"/>
          </a:xfrm>
          <a:prstGeom prst="rect">
            <a:avLst/>
          </a:prstGeom>
          <a:solidFill>
            <a:schemeClr val="bg1"/>
          </a:solidFill>
          <a:ln>
            <a:solidFill>
              <a:srgbClr val="F68A66"/>
            </a:solidFill>
          </a:ln>
        </p:spPr>
        <p:txBody>
          <a:bodyPr wrap="square" rtlCol="0">
            <a:spAutoFit/>
          </a:bodyPr>
          <a:lstStyle/>
          <a:p>
            <a:r>
              <a:rPr lang="es-MX" sz="1400" dirty="0" err="1"/>
              <a:t>Insight</a:t>
            </a:r>
            <a:r>
              <a:rPr lang="es-MX" sz="1400" dirty="0"/>
              <a:t>: ¿Porqué hay abandono e incumplimiento de normas? La situación actual requiere un entendimiento individual y social del sistema organizacional. Recordemos que la rotación de los de menor antigüedad se resaltó por situaciones familiares, condiciones de trabajo y nivel de ingreso. Esto puede estar ocasionando el abandono y el incumplimiento de normas.</a:t>
            </a:r>
          </a:p>
        </p:txBody>
      </p:sp>
      <p:pic>
        <p:nvPicPr>
          <p:cNvPr id="6" name="Imagen 5" descr="Gráfico, Gráfico de barras&#10;&#10;Descripción generada automáticamente">
            <a:extLst>
              <a:ext uri="{FF2B5EF4-FFF2-40B4-BE49-F238E27FC236}">
                <a16:creationId xmlns:a16="http://schemas.microsoft.com/office/drawing/2014/main" id="{0667E408-2563-4A42-899F-8CE89AF010A2}"/>
              </a:ext>
            </a:extLst>
          </p:cNvPr>
          <p:cNvPicPr>
            <a:picLocks noChangeAspect="1"/>
          </p:cNvPicPr>
          <p:nvPr/>
        </p:nvPicPr>
        <p:blipFill rotWithShape="1">
          <a:blip r:embed="rId2">
            <a:extLst>
              <a:ext uri="{28A0092B-C50C-407E-A947-70E740481C1C}">
                <a14:useLocalDpi xmlns:a14="http://schemas.microsoft.com/office/drawing/2010/main" val="0"/>
              </a:ext>
            </a:extLst>
          </a:blip>
          <a:srcRect l="79863" t="34279" r="1848" b="6060"/>
          <a:stretch/>
        </p:blipFill>
        <p:spPr>
          <a:xfrm>
            <a:off x="9736860" y="2534415"/>
            <a:ext cx="2229854" cy="3208421"/>
          </a:xfrm>
          <a:prstGeom prst="rect">
            <a:avLst/>
          </a:prstGeom>
        </p:spPr>
      </p:pic>
      <p:pic>
        <p:nvPicPr>
          <p:cNvPr id="7" name="Imagen 6" descr="Gráfico, Gráfico de barras&#10;&#10;Descripción generada automáticamente">
            <a:extLst>
              <a:ext uri="{FF2B5EF4-FFF2-40B4-BE49-F238E27FC236}">
                <a16:creationId xmlns:a16="http://schemas.microsoft.com/office/drawing/2014/main" id="{EC9FA57E-20F5-49B7-8DE3-C6E2A7B5811E}"/>
              </a:ext>
            </a:extLst>
          </p:cNvPr>
          <p:cNvPicPr>
            <a:picLocks noChangeAspect="1"/>
          </p:cNvPicPr>
          <p:nvPr/>
        </p:nvPicPr>
        <p:blipFill rotWithShape="1">
          <a:blip r:embed="rId2">
            <a:extLst>
              <a:ext uri="{28A0092B-C50C-407E-A947-70E740481C1C}">
                <a14:useLocalDpi xmlns:a14="http://schemas.microsoft.com/office/drawing/2010/main" val="0"/>
              </a:ext>
            </a:extLst>
          </a:blip>
          <a:srcRect t="93659" b="-299"/>
          <a:stretch/>
        </p:blipFill>
        <p:spPr>
          <a:xfrm>
            <a:off x="0" y="5742836"/>
            <a:ext cx="12192000" cy="357071"/>
          </a:xfrm>
          <a:prstGeom prst="rect">
            <a:avLst/>
          </a:prstGeom>
        </p:spPr>
      </p:pic>
      <p:pic>
        <p:nvPicPr>
          <p:cNvPr id="8" name="Image" descr="Image">
            <a:extLst>
              <a:ext uri="{FF2B5EF4-FFF2-40B4-BE49-F238E27FC236}">
                <a16:creationId xmlns:a16="http://schemas.microsoft.com/office/drawing/2014/main" id="{EB119FFC-EC4A-468F-A363-8F362F23778B}"/>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9" name="Picture 4" descr="Bienvenido a Grupo Axo Facturación">
            <a:extLst>
              <a:ext uri="{FF2B5EF4-FFF2-40B4-BE49-F238E27FC236}">
                <a16:creationId xmlns:a16="http://schemas.microsoft.com/office/drawing/2014/main" id="{3810E23C-E808-4FDD-B9BB-49A2506C6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35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Captura de pantalla de computadora&#10;&#10;Descripción generada automáticamente con confianza media">
            <a:extLst>
              <a:ext uri="{FF2B5EF4-FFF2-40B4-BE49-F238E27FC236}">
                <a16:creationId xmlns:a16="http://schemas.microsoft.com/office/drawing/2014/main" id="{6267AC38-F58F-4455-BE0F-37324C273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32" y="1181686"/>
            <a:ext cx="11063368" cy="4867311"/>
          </a:xfrm>
          <a:prstGeom prst="rect">
            <a:avLst/>
          </a:prstGeom>
        </p:spPr>
      </p:pic>
      <p:sp>
        <p:nvSpPr>
          <p:cNvPr id="5" name="Título 1">
            <a:extLst>
              <a:ext uri="{FF2B5EF4-FFF2-40B4-BE49-F238E27FC236}">
                <a16:creationId xmlns:a16="http://schemas.microsoft.com/office/drawing/2014/main" id="{86D157AB-AADC-4A12-9997-27080DA4F81F}"/>
              </a:ext>
            </a:extLst>
          </p:cNvPr>
          <p:cNvSpPr>
            <a:spLocks noGrp="1"/>
          </p:cNvSpPr>
          <p:nvPr>
            <p:ph type="title"/>
          </p:nvPr>
        </p:nvSpPr>
        <p:spPr>
          <a:xfrm>
            <a:off x="838200" y="189776"/>
            <a:ext cx="10515600" cy="816561"/>
          </a:xfrm>
        </p:spPr>
        <p:txBody>
          <a:bodyPr>
            <a:normAutofit fontScale="90000"/>
          </a:bodyPr>
          <a:lstStyle/>
          <a:p>
            <a:r>
              <a:rPr lang="es-MX" sz="2800" dirty="0"/>
              <a:t>Rotación por marca SCH: Incumplimiento de normas, mejores ingresos, falta de probidad comprobada y falta de desarrollo.</a:t>
            </a:r>
          </a:p>
        </p:txBody>
      </p:sp>
      <p:pic>
        <p:nvPicPr>
          <p:cNvPr id="6" name="Image" descr="Image">
            <a:extLst>
              <a:ext uri="{FF2B5EF4-FFF2-40B4-BE49-F238E27FC236}">
                <a16:creationId xmlns:a16="http://schemas.microsoft.com/office/drawing/2014/main" id="{21D6AF44-5BAE-4867-BF13-FA2639FFEE73}"/>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7" name="Picture 4" descr="Bienvenido a Grupo Axo Facturación">
            <a:extLst>
              <a:ext uri="{FF2B5EF4-FFF2-40B4-BE49-F238E27FC236}">
                <a16:creationId xmlns:a16="http://schemas.microsoft.com/office/drawing/2014/main" id="{B89EF684-2161-4BED-A54A-37C98BE353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140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Tommy Hilfiger, 50 razones para celebrar en México">
            <a:extLst>
              <a:ext uri="{FF2B5EF4-FFF2-40B4-BE49-F238E27FC236}">
                <a16:creationId xmlns:a16="http://schemas.microsoft.com/office/drawing/2014/main" id="{0209C089-B990-406B-ABA5-C80837C3826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 uri="{28A0092B-C50C-407E-A947-70E740481C1C}">
                <a14:useLocalDpi xmlns:a14="http://schemas.microsoft.com/office/drawing/2010/main" val="0"/>
              </a:ext>
            </a:extLst>
          </a:blip>
          <a:srcRect t="13556" r="9091" b="1012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 descr="Image">
            <a:extLst>
              <a:ext uri="{FF2B5EF4-FFF2-40B4-BE49-F238E27FC236}">
                <a16:creationId xmlns:a16="http://schemas.microsoft.com/office/drawing/2014/main" id="{9801C462-A599-4A38-8940-B856386FA901}"/>
              </a:ext>
            </a:extLst>
          </p:cNvPr>
          <p:cNvPicPr>
            <a:picLocks noChangeAspect="1"/>
          </p:cNvPicPr>
          <p:nvPr/>
        </p:nvPicPr>
        <p:blipFill rotWithShape="1">
          <a:blip r:embed="rId4"/>
          <a:srcRect l="1801" t="16475" r="1752" b="29247"/>
          <a:stretch/>
        </p:blipFill>
        <p:spPr>
          <a:xfrm>
            <a:off x="6097" y="-1"/>
            <a:ext cx="12185903" cy="6858000"/>
          </a:xfrm>
          <a:prstGeom prst="rect">
            <a:avLst/>
          </a:prstGeom>
          <a:ln w="12700">
            <a:miter lim="400000"/>
          </a:ln>
        </p:spPr>
      </p:pic>
      <p:sp>
        <p:nvSpPr>
          <p:cNvPr id="71" name="Rectangle 70">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3764612"/>
            <a:ext cx="5442280" cy="225621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ítulo 2">
            <a:extLst>
              <a:ext uri="{FF2B5EF4-FFF2-40B4-BE49-F238E27FC236}">
                <a16:creationId xmlns:a16="http://schemas.microsoft.com/office/drawing/2014/main" id="{6DB995F0-C92A-47F9-B856-4FFE6229B4C9}"/>
              </a:ext>
            </a:extLst>
          </p:cNvPr>
          <p:cNvSpPr>
            <a:spLocks noGrp="1"/>
          </p:cNvSpPr>
          <p:nvPr>
            <p:ph type="ctrTitle"/>
          </p:nvPr>
        </p:nvSpPr>
        <p:spPr>
          <a:xfrm>
            <a:off x="1620252" y="3840991"/>
            <a:ext cx="3390127" cy="1415839"/>
          </a:xfrm>
        </p:spPr>
        <p:txBody>
          <a:bodyPr>
            <a:normAutofit/>
          </a:bodyPr>
          <a:lstStyle/>
          <a:p>
            <a:pPr algn="l"/>
            <a:r>
              <a:rPr lang="es-MX" sz="4400" dirty="0"/>
              <a:t>Activos</a:t>
            </a:r>
          </a:p>
        </p:txBody>
      </p:sp>
      <p:pic>
        <p:nvPicPr>
          <p:cNvPr id="12" name="Image" descr="Image">
            <a:extLst>
              <a:ext uri="{FF2B5EF4-FFF2-40B4-BE49-F238E27FC236}">
                <a16:creationId xmlns:a16="http://schemas.microsoft.com/office/drawing/2014/main" id="{4491B798-8B6D-446A-9311-39EC8F21822A}"/>
              </a:ext>
            </a:extLst>
          </p:cNvPr>
          <p:cNvPicPr>
            <a:picLocks noChangeAspect="1"/>
          </p:cNvPicPr>
          <p:nvPr/>
        </p:nvPicPr>
        <p:blipFill>
          <a:blip r:embed="rId5"/>
          <a:stretch>
            <a:fillRect/>
          </a:stretch>
        </p:blipFill>
        <p:spPr>
          <a:xfrm>
            <a:off x="361257" y="5517446"/>
            <a:ext cx="1387642" cy="1079937"/>
          </a:xfrm>
          <a:prstGeom prst="rect">
            <a:avLst/>
          </a:prstGeom>
          <a:ln w="12700">
            <a:miter lim="400000"/>
          </a:ln>
        </p:spPr>
      </p:pic>
      <p:pic>
        <p:nvPicPr>
          <p:cNvPr id="13" name="Picture 4" descr="Bienvenido a Grupo Axo Facturación">
            <a:extLst>
              <a:ext uri="{FF2B5EF4-FFF2-40B4-BE49-F238E27FC236}">
                <a16:creationId xmlns:a16="http://schemas.microsoft.com/office/drawing/2014/main" id="{B5E16DC6-1639-45FC-8584-82B2808FC0E7}"/>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376341" y="5737841"/>
            <a:ext cx="1809562" cy="85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864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266" name="539d1b46-5c3d-47f5-be15-38120f831e3b" descr="Image">
            <a:extLst>
              <a:ext uri="{FF2B5EF4-FFF2-40B4-BE49-F238E27FC236}">
                <a16:creationId xmlns:a16="http://schemas.microsoft.com/office/drawing/2014/main" id="{59270A63-3986-4534-BEFC-374D8348DA7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33000"/>
                    </a14:imgEffect>
                  </a14:imgLayer>
                </a14:imgProps>
              </a:ext>
              <a:ext uri="{28A0092B-C50C-407E-A947-70E740481C1C}">
                <a14:useLocalDpi xmlns:a14="http://schemas.microsoft.com/office/drawing/2010/main" val="0"/>
              </a:ext>
            </a:extLst>
          </a:blip>
          <a:srcRect t="18066" r="-1" b="33005"/>
          <a:stretch/>
        </p:blipFill>
        <p:spPr bwMode="auto">
          <a:xfrm>
            <a:off x="-304799" y="1282"/>
            <a:ext cx="12721388"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Marcador de contenido 2">
            <a:extLst>
              <a:ext uri="{FF2B5EF4-FFF2-40B4-BE49-F238E27FC236}">
                <a16:creationId xmlns:a16="http://schemas.microsoft.com/office/drawing/2014/main" id="{DC6CCFEE-E0A5-40B6-ABBB-F5DAD311897B}"/>
              </a:ext>
            </a:extLst>
          </p:cNvPr>
          <p:cNvSpPr txBox="1">
            <a:spLocks/>
          </p:cNvSpPr>
          <p:nvPr/>
        </p:nvSpPr>
        <p:spPr>
          <a:xfrm>
            <a:off x="709863" y="2990091"/>
            <a:ext cx="11337757" cy="8778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sz="3600" dirty="0">
                <a:solidFill>
                  <a:schemeClr val="bg1"/>
                </a:solidFill>
                <a:latin typeface="+mj-lt"/>
              </a:rPr>
              <a:t>1: Exploración</a:t>
            </a:r>
          </a:p>
          <a:p>
            <a:pPr marL="0" indent="0">
              <a:buFont typeface="Arial" panose="020B0604020202020204" pitchFamily="34" charset="0"/>
              <a:buNone/>
            </a:pPr>
            <a:r>
              <a:rPr lang="es-MX" sz="3600" dirty="0">
                <a:solidFill>
                  <a:schemeClr val="bg1"/>
                </a:solidFill>
                <a:latin typeface="+mj-lt"/>
              </a:rPr>
              <a:t>¿Porqué hay rotación?¿porqué se quedan? ¿la podemos medir y predecir? ¿cómo la optimizamos?</a:t>
            </a:r>
          </a:p>
        </p:txBody>
      </p:sp>
      <p:pic>
        <p:nvPicPr>
          <p:cNvPr id="7" name="Image" descr="Image">
            <a:extLst>
              <a:ext uri="{FF2B5EF4-FFF2-40B4-BE49-F238E27FC236}">
                <a16:creationId xmlns:a16="http://schemas.microsoft.com/office/drawing/2014/main" id="{67FDDC3D-7042-4061-9307-B0D841600CD3}"/>
              </a:ext>
            </a:extLst>
          </p:cNvPr>
          <p:cNvPicPr>
            <a:picLocks noChangeAspect="1"/>
          </p:cNvPicPr>
          <p:nvPr/>
        </p:nvPicPr>
        <p:blipFill>
          <a:blip r:embed="rId4"/>
          <a:stretch>
            <a:fillRect/>
          </a:stretch>
        </p:blipFill>
        <p:spPr>
          <a:xfrm>
            <a:off x="11060943" y="6142913"/>
            <a:ext cx="868464" cy="675885"/>
          </a:xfrm>
          <a:prstGeom prst="rect">
            <a:avLst/>
          </a:prstGeom>
          <a:ln w="12700">
            <a:miter lim="400000"/>
          </a:ln>
        </p:spPr>
      </p:pic>
      <p:pic>
        <p:nvPicPr>
          <p:cNvPr id="8" name="Picture 4" descr="Bienvenido a Grupo Axo Facturación">
            <a:extLst>
              <a:ext uri="{FF2B5EF4-FFF2-40B4-BE49-F238E27FC236}">
                <a16:creationId xmlns:a16="http://schemas.microsoft.com/office/drawing/2014/main" id="{A496F82F-AF0C-44FC-B5AB-26511A98C568}"/>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62593" y="6042921"/>
            <a:ext cx="1442698" cy="68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64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F3F167-40E2-4300-BD32-37CB48EAF361}"/>
              </a:ext>
            </a:extLst>
          </p:cNvPr>
          <p:cNvSpPr>
            <a:spLocks noGrp="1"/>
          </p:cNvSpPr>
          <p:nvPr>
            <p:ph type="title"/>
          </p:nvPr>
        </p:nvSpPr>
        <p:spPr>
          <a:xfrm>
            <a:off x="838200" y="365125"/>
            <a:ext cx="11000874" cy="1325563"/>
          </a:xfrm>
        </p:spPr>
        <p:txBody>
          <a:bodyPr>
            <a:normAutofit/>
          </a:bodyPr>
          <a:lstStyle/>
          <a:p>
            <a:r>
              <a:rPr lang="es-MX" sz="3200" dirty="0"/>
              <a:t>También usamos el algoritmo UMAP para predecir la población de activos. En este caso encontramos 3 </a:t>
            </a:r>
            <a:r>
              <a:rPr lang="es-MX" sz="3200" dirty="0" err="1"/>
              <a:t>clústers</a:t>
            </a:r>
            <a:r>
              <a:rPr lang="es-MX" sz="3200" dirty="0"/>
              <a:t>. </a:t>
            </a:r>
          </a:p>
        </p:txBody>
      </p:sp>
      <p:pic>
        <p:nvPicPr>
          <p:cNvPr id="5" name="Imagen 4" descr="Imagen que contiene Gráfico&#10;&#10;Descripción generada automáticamente">
            <a:extLst>
              <a:ext uri="{FF2B5EF4-FFF2-40B4-BE49-F238E27FC236}">
                <a16:creationId xmlns:a16="http://schemas.microsoft.com/office/drawing/2014/main" id="{0BA5AA4A-4E5C-4E8C-ACA3-653E7293E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26" y="1690687"/>
            <a:ext cx="11309685" cy="4437397"/>
          </a:xfrm>
          <a:prstGeom prst="rect">
            <a:avLst/>
          </a:prstGeom>
        </p:spPr>
      </p:pic>
      <p:sp>
        <p:nvSpPr>
          <p:cNvPr id="12" name="CuadroTexto 11">
            <a:extLst>
              <a:ext uri="{FF2B5EF4-FFF2-40B4-BE49-F238E27FC236}">
                <a16:creationId xmlns:a16="http://schemas.microsoft.com/office/drawing/2014/main" id="{0DDC1101-22F8-477D-888A-AB0D046A566B}"/>
              </a:ext>
            </a:extLst>
          </p:cNvPr>
          <p:cNvSpPr txBox="1"/>
          <p:nvPr/>
        </p:nvSpPr>
        <p:spPr>
          <a:xfrm>
            <a:off x="1645710" y="1974391"/>
            <a:ext cx="2146852" cy="369332"/>
          </a:xfrm>
          <a:prstGeom prst="rect">
            <a:avLst/>
          </a:prstGeom>
          <a:noFill/>
        </p:spPr>
        <p:txBody>
          <a:bodyPr wrap="square" rtlCol="0">
            <a:spAutoFit/>
          </a:bodyPr>
          <a:lstStyle/>
          <a:p>
            <a:r>
              <a:rPr lang="es-MX" dirty="0"/>
              <a:t>Activos</a:t>
            </a:r>
          </a:p>
        </p:txBody>
      </p:sp>
      <p:pic>
        <p:nvPicPr>
          <p:cNvPr id="17" name="Image" descr="Image">
            <a:extLst>
              <a:ext uri="{FF2B5EF4-FFF2-40B4-BE49-F238E27FC236}">
                <a16:creationId xmlns:a16="http://schemas.microsoft.com/office/drawing/2014/main" id="{B1D73CC7-6044-4116-8F9A-99CDE1D9920D}"/>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18" name="Picture 4" descr="Bienvenido a Grupo Axo Facturación">
            <a:extLst>
              <a:ext uri="{FF2B5EF4-FFF2-40B4-BE49-F238E27FC236}">
                <a16:creationId xmlns:a16="http://schemas.microsoft.com/office/drawing/2014/main" id="{91C78F35-C783-49F6-AAFC-0BA07D038A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4FA677C7-227E-4759-B4E4-ECB1BA3F6EAE}"/>
              </a:ext>
            </a:extLst>
          </p:cNvPr>
          <p:cNvSpPr txBox="1"/>
          <p:nvPr/>
        </p:nvSpPr>
        <p:spPr>
          <a:xfrm>
            <a:off x="7405671" y="6470449"/>
            <a:ext cx="5196569" cy="338554"/>
          </a:xfrm>
          <a:prstGeom prst="rect">
            <a:avLst/>
          </a:prstGeom>
          <a:noFill/>
        </p:spPr>
        <p:txBody>
          <a:bodyPr wrap="square" rtlCol="0">
            <a:spAutoFit/>
          </a:bodyPr>
          <a:lstStyle/>
          <a:p>
            <a:r>
              <a:rPr lang="es-MX" sz="1600" dirty="0"/>
              <a:t>n= 2134 personas. Activos 2020 y 2021, ICA, SCH.</a:t>
            </a:r>
          </a:p>
        </p:txBody>
      </p:sp>
      <p:sp>
        <p:nvSpPr>
          <p:cNvPr id="8" name="CuadroTexto 7">
            <a:extLst>
              <a:ext uri="{FF2B5EF4-FFF2-40B4-BE49-F238E27FC236}">
                <a16:creationId xmlns:a16="http://schemas.microsoft.com/office/drawing/2014/main" id="{97ACF626-5946-4735-B295-419C4D702469}"/>
              </a:ext>
            </a:extLst>
          </p:cNvPr>
          <p:cNvSpPr txBox="1"/>
          <p:nvPr/>
        </p:nvSpPr>
        <p:spPr>
          <a:xfrm>
            <a:off x="10082365" y="5415889"/>
            <a:ext cx="1756709" cy="369332"/>
          </a:xfrm>
          <a:prstGeom prst="rect">
            <a:avLst/>
          </a:prstGeom>
          <a:noFill/>
        </p:spPr>
        <p:txBody>
          <a:bodyPr wrap="square" rtlCol="0">
            <a:spAutoFit/>
          </a:bodyPr>
          <a:lstStyle/>
          <a:p>
            <a:r>
              <a:rPr lang="es-MX" dirty="0"/>
              <a:t>n = 2134</a:t>
            </a:r>
          </a:p>
        </p:txBody>
      </p:sp>
    </p:spTree>
    <p:extLst>
      <p:ext uri="{BB962C8B-B14F-4D97-AF65-F5344CB8AC3E}">
        <p14:creationId xmlns:p14="http://schemas.microsoft.com/office/powerpoint/2010/main" val="2355244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Gráfico&#10;&#10;Descripción generada automáticamente">
            <a:extLst>
              <a:ext uri="{FF2B5EF4-FFF2-40B4-BE49-F238E27FC236}">
                <a16:creationId xmlns:a16="http://schemas.microsoft.com/office/drawing/2014/main" id="{DACBD5B1-84E4-453F-A8F7-4F0255195B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75" y="1237175"/>
            <a:ext cx="11422967" cy="4906951"/>
          </a:xfrm>
          <a:prstGeom prst="rect">
            <a:avLst/>
          </a:prstGeom>
        </p:spPr>
      </p:pic>
      <p:sp>
        <p:nvSpPr>
          <p:cNvPr id="6" name="CuadroTexto 5">
            <a:extLst>
              <a:ext uri="{FF2B5EF4-FFF2-40B4-BE49-F238E27FC236}">
                <a16:creationId xmlns:a16="http://schemas.microsoft.com/office/drawing/2014/main" id="{A37BCB52-C214-409E-9CB2-C73AC48AAEC7}"/>
              </a:ext>
            </a:extLst>
          </p:cNvPr>
          <p:cNvSpPr txBox="1"/>
          <p:nvPr/>
        </p:nvSpPr>
        <p:spPr>
          <a:xfrm>
            <a:off x="9055867" y="2087204"/>
            <a:ext cx="2146852" cy="1477328"/>
          </a:xfrm>
          <a:prstGeom prst="rect">
            <a:avLst/>
          </a:prstGeom>
          <a:noFill/>
        </p:spPr>
        <p:txBody>
          <a:bodyPr wrap="square" rtlCol="0">
            <a:spAutoFit/>
          </a:bodyPr>
          <a:lstStyle/>
          <a:p>
            <a:r>
              <a:rPr lang="es-MX" dirty="0"/>
              <a:t>La generación, la compañía, el sueldo mensual y VP también son razones para quedarme. </a:t>
            </a:r>
          </a:p>
        </p:txBody>
      </p:sp>
      <p:sp>
        <p:nvSpPr>
          <p:cNvPr id="7" name="Título 1">
            <a:extLst>
              <a:ext uri="{FF2B5EF4-FFF2-40B4-BE49-F238E27FC236}">
                <a16:creationId xmlns:a16="http://schemas.microsoft.com/office/drawing/2014/main" id="{D04C0D87-D90E-4FF8-B90D-62FED645C35D}"/>
              </a:ext>
            </a:extLst>
          </p:cNvPr>
          <p:cNvSpPr>
            <a:spLocks noGrp="1"/>
          </p:cNvSpPr>
          <p:nvPr>
            <p:ph type="title"/>
          </p:nvPr>
        </p:nvSpPr>
        <p:spPr>
          <a:xfrm>
            <a:off x="679174" y="192848"/>
            <a:ext cx="10515600" cy="976486"/>
          </a:xfrm>
        </p:spPr>
        <p:txBody>
          <a:bodyPr>
            <a:normAutofit fontScale="90000"/>
          </a:bodyPr>
          <a:lstStyle/>
          <a:p>
            <a:r>
              <a:rPr lang="es-MX" sz="2800" dirty="0"/>
              <a:t>¿Cuáles son las variables que dividen los clúster de activos? Razones de permanencia: #1 el jefe inmediato.</a:t>
            </a:r>
            <a:br>
              <a:rPr lang="es-MX" sz="2800" dirty="0"/>
            </a:br>
            <a:r>
              <a:rPr lang="es-MX" sz="2200" b="1" dirty="0"/>
              <a:t>N= toda la muestra (ICA + SCH)</a:t>
            </a:r>
          </a:p>
        </p:txBody>
      </p:sp>
      <p:pic>
        <p:nvPicPr>
          <p:cNvPr id="8" name="Image" descr="Image">
            <a:extLst>
              <a:ext uri="{FF2B5EF4-FFF2-40B4-BE49-F238E27FC236}">
                <a16:creationId xmlns:a16="http://schemas.microsoft.com/office/drawing/2014/main" id="{804E9C4C-BD67-455A-8102-6715B0598224}"/>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9" name="Picture 4" descr="Bienvenido a Grupo Axo Facturación">
            <a:extLst>
              <a:ext uri="{FF2B5EF4-FFF2-40B4-BE49-F238E27FC236}">
                <a16:creationId xmlns:a16="http://schemas.microsoft.com/office/drawing/2014/main" id="{DB08F97A-C5C7-49F2-B308-315A626CF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2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Descripción generada automáticamente con confianza media">
            <a:extLst>
              <a:ext uri="{FF2B5EF4-FFF2-40B4-BE49-F238E27FC236}">
                <a16:creationId xmlns:a16="http://schemas.microsoft.com/office/drawing/2014/main" id="{462CBACC-6A66-4B62-B585-9A4E64A91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226" y="1169334"/>
            <a:ext cx="10153724" cy="5115739"/>
          </a:xfrm>
          <a:prstGeom prst="rect">
            <a:avLst/>
          </a:prstGeom>
        </p:spPr>
      </p:pic>
      <p:sp>
        <p:nvSpPr>
          <p:cNvPr id="6" name="Título 1">
            <a:extLst>
              <a:ext uri="{FF2B5EF4-FFF2-40B4-BE49-F238E27FC236}">
                <a16:creationId xmlns:a16="http://schemas.microsoft.com/office/drawing/2014/main" id="{EECDD30D-0002-461F-9032-7784A49F0B8E}"/>
              </a:ext>
            </a:extLst>
          </p:cNvPr>
          <p:cNvSpPr>
            <a:spLocks noGrp="1"/>
          </p:cNvSpPr>
          <p:nvPr>
            <p:ph type="title"/>
          </p:nvPr>
        </p:nvSpPr>
        <p:spPr>
          <a:xfrm>
            <a:off x="679174" y="192848"/>
            <a:ext cx="10515600" cy="976486"/>
          </a:xfrm>
        </p:spPr>
        <p:txBody>
          <a:bodyPr>
            <a:normAutofit fontScale="90000"/>
          </a:bodyPr>
          <a:lstStyle/>
          <a:p>
            <a:r>
              <a:rPr lang="es-MX" sz="2800" dirty="0"/>
              <a:t>¿Cuáles son las variables que dividen los clúster de activos? Razones de permanencia: #1 el jefe inmediato.</a:t>
            </a:r>
            <a:br>
              <a:rPr lang="es-MX" sz="2800" dirty="0"/>
            </a:br>
            <a:r>
              <a:rPr lang="es-MX" sz="2200" b="1" dirty="0"/>
              <a:t>N= SCH</a:t>
            </a:r>
          </a:p>
        </p:txBody>
      </p:sp>
      <p:sp>
        <p:nvSpPr>
          <p:cNvPr id="7" name="CuadroTexto 6">
            <a:extLst>
              <a:ext uri="{FF2B5EF4-FFF2-40B4-BE49-F238E27FC236}">
                <a16:creationId xmlns:a16="http://schemas.microsoft.com/office/drawing/2014/main" id="{DB1EDD65-A71E-4C82-84BB-0485E6F1778E}"/>
              </a:ext>
            </a:extLst>
          </p:cNvPr>
          <p:cNvSpPr txBox="1"/>
          <p:nvPr/>
        </p:nvSpPr>
        <p:spPr>
          <a:xfrm>
            <a:off x="9055867" y="2087204"/>
            <a:ext cx="2146852" cy="1477328"/>
          </a:xfrm>
          <a:prstGeom prst="rect">
            <a:avLst/>
          </a:prstGeom>
          <a:noFill/>
        </p:spPr>
        <p:txBody>
          <a:bodyPr wrap="square" rtlCol="0">
            <a:spAutoFit/>
          </a:bodyPr>
          <a:lstStyle/>
          <a:p>
            <a:r>
              <a:rPr lang="es-MX" dirty="0"/>
              <a:t>La generación, la compañía, el sueldo mensual y VP se invierten en relación a la muestra total.</a:t>
            </a:r>
          </a:p>
        </p:txBody>
      </p:sp>
      <p:pic>
        <p:nvPicPr>
          <p:cNvPr id="8" name="Image" descr="Image">
            <a:extLst>
              <a:ext uri="{FF2B5EF4-FFF2-40B4-BE49-F238E27FC236}">
                <a16:creationId xmlns:a16="http://schemas.microsoft.com/office/drawing/2014/main" id="{72E251AE-0C20-454A-A834-8C2F2C5AAD0C}"/>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9" name="Picture 4" descr="Bienvenido a Grupo Axo Facturación">
            <a:extLst>
              <a:ext uri="{FF2B5EF4-FFF2-40B4-BE49-F238E27FC236}">
                <a16:creationId xmlns:a16="http://schemas.microsoft.com/office/drawing/2014/main" id="{1F18BD86-6822-429E-AD3A-FB08888EA2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575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10;&#10;Descripción generada automáticamente">
            <a:extLst>
              <a:ext uri="{FF2B5EF4-FFF2-40B4-BE49-F238E27FC236}">
                <a16:creationId xmlns:a16="http://schemas.microsoft.com/office/drawing/2014/main" id="{765DDEEE-42BA-40B9-A346-395EF7ACD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48" y="1513268"/>
            <a:ext cx="11028122" cy="4519042"/>
          </a:xfrm>
          <a:prstGeom prst="rect">
            <a:avLst/>
          </a:prstGeom>
        </p:spPr>
      </p:pic>
      <p:sp>
        <p:nvSpPr>
          <p:cNvPr id="6" name="Título 1">
            <a:extLst>
              <a:ext uri="{FF2B5EF4-FFF2-40B4-BE49-F238E27FC236}">
                <a16:creationId xmlns:a16="http://schemas.microsoft.com/office/drawing/2014/main" id="{CA574798-6D67-43C5-9B91-7E955D71739B}"/>
              </a:ext>
            </a:extLst>
          </p:cNvPr>
          <p:cNvSpPr>
            <a:spLocks noGrp="1"/>
          </p:cNvSpPr>
          <p:nvPr>
            <p:ph type="title"/>
          </p:nvPr>
        </p:nvSpPr>
        <p:spPr>
          <a:xfrm>
            <a:off x="679174" y="192848"/>
            <a:ext cx="10515600" cy="976486"/>
          </a:xfrm>
        </p:spPr>
        <p:txBody>
          <a:bodyPr>
            <a:normAutofit fontScale="90000"/>
          </a:bodyPr>
          <a:lstStyle/>
          <a:p>
            <a:r>
              <a:rPr lang="es-MX" sz="2800" dirty="0"/>
              <a:t>¿Cuáles son las variables que dividen los clúster de activos? Razones de permanencia: #1 el jefe inmediato.</a:t>
            </a:r>
            <a:br>
              <a:rPr lang="es-MX" sz="2800" dirty="0"/>
            </a:br>
            <a:r>
              <a:rPr lang="es-MX" sz="2200" b="1" dirty="0"/>
              <a:t>N= </a:t>
            </a:r>
            <a:r>
              <a:rPr lang="es-MX" sz="2200" b="1" dirty="0" err="1"/>
              <a:t>eCommerce</a:t>
            </a:r>
            <a:endParaRPr lang="es-MX" sz="2200" b="1" dirty="0"/>
          </a:p>
        </p:txBody>
      </p:sp>
      <p:pic>
        <p:nvPicPr>
          <p:cNvPr id="7" name="Image" descr="Image">
            <a:extLst>
              <a:ext uri="{FF2B5EF4-FFF2-40B4-BE49-F238E27FC236}">
                <a16:creationId xmlns:a16="http://schemas.microsoft.com/office/drawing/2014/main" id="{BDC3D7B3-3A73-4CEE-84B9-C2889790F3C6}"/>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8" name="Picture 4" descr="Bienvenido a Grupo Axo Facturación">
            <a:extLst>
              <a:ext uri="{FF2B5EF4-FFF2-40B4-BE49-F238E27FC236}">
                <a16:creationId xmlns:a16="http://schemas.microsoft.com/office/drawing/2014/main" id="{D8C2BB2E-EE51-4BA6-8CE2-8C73341AB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5147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706BCB4-6CD2-4B54-9E7A-9B4183EBF6AE}"/>
              </a:ext>
            </a:extLst>
          </p:cNvPr>
          <p:cNvSpPr>
            <a:spLocks noGrp="1"/>
          </p:cNvSpPr>
          <p:nvPr>
            <p:ph type="title"/>
          </p:nvPr>
        </p:nvSpPr>
        <p:spPr>
          <a:xfrm>
            <a:off x="838200" y="493462"/>
            <a:ext cx="10515600" cy="802493"/>
          </a:xfrm>
        </p:spPr>
        <p:txBody>
          <a:bodyPr>
            <a:noAutofit/>
          </a:bodyPr>
          <a:lstStyle/>
          <a:p>
            <a:r>
              <a:rPr lang="es-MX" sz="2800" dirty="0"/>
              <a:t>Los Z y </a:t>
            </a:r>
            <a:r>
              <a:rPr lang="es-MX" sz="2800" dirty="0" err="1"/>
              <a:t>millenials</a:t>
            </a:r>
            <a:r>
              <a:rPr lang="es-MX" sz="2800" dirty="0"/>
              <a:t> son los que más se quedan activos en la empresa. </a:t>
            </a:r>
            <a:r>
              <a:rPr lang="es-MX" sz="2800" b="1" dirty="0" err="1"/>
              <a:t>Insight</a:t>
            </a:r>
            <a:r>
              <a:rPr lang="es-MX" sz="2800" b="1" dirty="0"/>
              <a:t>: es un éxito de la empresa atraer a estas generaciones. </a:t>
            </a:r>
            <a:r>
              <a:rPr lang="es-MX" sz="2800" dirty="0"/>
              <a:t>Pero también son los de mas bajas. Seguramente son la población más grande y por lo tanto donde debe ponerse el foco estratégico.</a:t>
            </a:r>
          </a:p>
        </p:txBody>
      </p:sp>
      <p:pic>
        <p:nvPicPr>
          <p:cNvPr id="6" name="Imagen 5" descr="Gráfico, Gráfico de barras&#10;&#10;Descripción generada automáticamente">
            <a:extLst>
              <a:ext uri="{FF2B5EF4-FFF2-40B4-BE49-F238E27FC236}">
                <a16:creationId xmlns:a16="http://schemas.microsoft.com/office/drawing/2014/main" id="{98453053-EA10-4C46-A7F0-961890E2E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4632"/>
            <a:ext cx="12192000" cy="4138863"/>
          </a:xfrm>
          <a:prstGeom prst="rect">
            <a:avLst/>
          </a:prstGeom>
        </p:spPr>
      </p:pic>
      <p:pic>
        <p:nvPicPr>
          <p:cNvPr id="5" name="Image" descr="Image">
            <a:extLst>
              <a:ext uri="{FF2B5EF4-FFF2-40B4-BE49-F238E27FC236}">
                <a16:creationId xmlns:a16="http://schemas.microsoft.com/office/drawing/2014/main" id="{CA8C28D6-90C8-4CB9-9701-5C5EE2F28DA8}"/>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7" name="Picture 4" descr="Bienvenido a Grupo Axo Facturación">
            <a:extLst>
              <a:ext uri="{FF2B5EF4-FFF2-40B4-BE49-F238E27FC236}">
                <a16:creationId xmlns:a16="http://schemas.microsoft.com/office/drawing/2014/main" id="{B0EF8427-21AC-4036-B08F-96B4E1952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5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Grupo Axo®: Vida en la empresa | LinkedIn">
            <a:extLst>
              <a:ext uri="{FF2B5EF4-FFF2-40B4-BE49-F238E27FC236}">
                <a16:creationId xmlns:a16="http://schemas.microsoft.com/office/drawing/2014/main" id="{79579121-4419-4112-AE11-2E08669316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74" r="3897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descr="Image">
            <a:extLst>
              <a:ext uri="{FF2B5EF4-FFF2-40B4-BE49-F238E27FC236}">
                <a16:creationId xmlns:a16="http://schemas.microsoft.com/office/drawing/2014/main" id="{B13B2530-9004-4828-ADDB-4E47BAED2E69}"/>
              </a:ext>
            </a:extLst>
          </p:cNvPr>
          <p:cNvPicPr>
            <a:picLocks noChangeAspect="1"/>
          </p:cNvPicPr>
          <p:nvPr/>
        </p:nvPicPr>
        <p:blipFill rotWithShape="1">
          <a:blip r:embed="rId3"/>
          <a:srcRect l="1801" t="16475" r="1752" b="29247"/>
          <a:stretch/>
        </p:blipFill>
        <p:spPr>
          <a:xfrm>
            <a:off x="6097" y="-1"/>
            <a:ext cx="12185903" cy="6858000"/>
          </a:xfrm>
          <a:prstGeom prst="rect">
            <a:avLst/>
          </a:prstGeom>
          <a:ln w="12700">
            <a:miter lim="400000"/>
          </a:ln>
        </p:spPr>
      </p:pic>
      <p:sp>
        <p:nvSpPr>
          <p:cNvPr id="71" name="Rectangle 70">
            <a:extLst>
              <a:ext uri="{FF2B5EF4-FFF2-40B4-BE49-F238E27FC236}">
                <a16:creationId xmlns:a16="http://schemas.microsoft.com/office/drawing/2014/main" id="{80BDCBC4-0325-4BE2-9B06-317198E7A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988708"/>
            <a:ext cx="9906000" cy="192224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1E148D2-9D45-4A69-BDAE-C0B0A0211BB3}"/>
              </a:ext>
            </a:extLst>
          </p:cNvPr>
          <p:cNvSpPr>
            <a:spLocks noGrp="1"/>
          </p:cNvSpPr>
          <p:nvPr>
            <p:ph type="ctrTitle"/>
          </p:nvPr>
        </p:nvSpPr>
        <p:spPr>
          <a:xfrm>
            <a:off x="438150" y="4300627"/>
            <a:ext cx="9067800" cy="1298409"/>
          </a:xfrm>
        </p:spPr>
        <p:txBody>
          <a:bodyPr vert="horz" lIns="91440" tIns="45720" rIns="91440" bIns="45720" rtlCol="0" anchor="ctr">
            <a:normAutofit/>
          </a:bodyPr>
          <a:lstStyle/>
          <a:p>
            <a:pPr algn="l"/>
            <a:r>
              <a:rPr lang="en-US" sz="4400" dirty="0" err="1">
                <a:solidFill>
                  <a:srgbClr val="FFFFFF"/>
                </a:solidFill>
              </a:rPr>
              <a:t>Encuesta</a:t>
            </a:r>
            <a:r>
              <a:rPr lang="en-US" sz="4400" dirty="0">
                <a:solidFill>
                  <a:srgbClr val="FFFFFF"/>
                </a:solidFill>
              </a:rPr>
              <a:t> </a:t>
            </a:r>
            <a:r>
              <a:rPr lang="en-US" sz="4400" dirty="0" err="1">
                <a:solidFill>
                  <a:srgbClr val="FFFFFF"/>
                </a:solidFill>
              </a:rPr>
              <a:t>Talento</a:t>
            </a:r>
            <a:endParaRPr lang="en-US" sz="4400" dirty="0">
              <a:solidFill>
                <a:srgbClr val="FFFFFF"/>
              </a:solidFill>
            </a:endParaRPr>
          </a:p>
        </p:txBody>
      </p:sp>
      <p:pic>
        <p:nvPicPr>
          <p:cNvPr id="9" name="Image" descr="Image">
            <a:extLst>
              <a:ext uri="{FF2B5EF4-FFF2-40B4-BE49-F238E27FC236}">
                <a16:creationId xmlns:a16="http://schemas.microsoft.com/office/drawing/2014/main" id="{32F46FEE-5951-4C34-8FAB-2DE8CD89691A}"/>
              </a:ext>
            </a:extLst>
          </p:cNvPr>
          <p:cNvPicPr>
            <a:picLocks noChangeAspect="1"/>
          </p:cNvPicPr>
          <p:nvPr/>
        </p:nvPicPr>
        <p:blipFill>
          <a:blip r:embed="rId4"/>
          <a:stretch>
            <a:fillRect/>
          </a:stretch>
        </p:blipFill>
        <p:spPr>
          <a:xfrm>
            <a:off x="361257" y="5517446"/>
            <a:ext cx="1387642" cy="1079937"/>
          </a:xfrm>
          <a:prstGeom prst="rect">
            <a:avLst/>
          </a:prstGeom>
          <a:ln w="12700">
            <a:miter lim="400000"/>
          </a:ln>
        </p:spPr>
      </p:pic>
      <p:pic>
        <p:nvPicPr>
          <p:cNvPr id="10" name="Picture 4" descr="Bienvenido a Grupo Axo Facturación">
            <a:extLst>
              <a:ext uri="{FF2B5EF4-FFF2-40B4-BE49-F238E27FC236}">
                <a16:creationId xmlns:a16="http://schemas.microsoft.com/office/drawing/2014/main" id="{59D05AE7-E504-432C-8836-829861B0EB93}"/>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0376341" y="5737841"/>
            <a:ext cx="1809562" cy="85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5490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title="exploración AXO">
            <a:hlinkClick r:id="rId3" tooltip="Open 'exploración AXO' in PowerBI"/>
            <a:extLst>
              <a:ext uri="{FF2B5EF4-FFF2-40B4-BE49-F238E27FC236}">
                <a16:creationId xmlns:a16="http://schemas.microsoft.com/office/drawing/2014/main" id="{D319CE6A-CC1D-4B5E-BF9C-B944F59C451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05154" y="1106905"/>
            <a:ext cx="11781692" cy="5053264"/>
          </a:xfrm>
          <a:prstGeom prst="rect">
            <a:avLst/>
          </a:prstGeom>
          <a:ln>
            <a:solidFill>
              <a:srgbClr val="A9A9A9"/>
            </a:solidFill>
            <a:prstDash val="solid"/>
          </a:ln>
        </p:spPr>
      </p:pic>
      <p:sp>
        <p:nvSpPr>
          <p:cNvPr id="5" name="Título 1">
            <a:extLst>
              <a:ext uri="{FF2B5EF4-FFF2-40B4-BE49-F238E27FC236}">
                <a16:creationId xmlns:a16="http://schemas.microsoft.com/office/drawing/2014/main" id="{7C563DB9-0C2C-4571-8CB9-104219CFE90A}"/>
              </a:ext>
            </a:extLst>
          </p:cNvPr>
          <p:cNvSpPr>
            <a:spLocks noGrp="1"/>
          </p:cNvSpPr>
          <p:nvPr>
            <p:ph type="title"/>
          </p:nvPr>
        </p:nvSpPr>
        <p:spPr>
          <a:xfrm>
            <a:off x="205154" y="129375"/>
            <a:ext cx="11781692" cy="977529"/>
          </a:xfrm>
        </p:spPr>
        <p:txBody>
          <a:bodyPr>
            <a:noAutofit/>
          </a:bodyPr>
          <a:lstStyle/>
          <a:p>
            <a:r>
              <a:rPr lang="es-MX" sz="2400" dirty="0"/>
              <a:t>Lo primero que hicimos fue entender bien las preguntas que componen la encuesta y si hay coincidencia entre los participantes: parece paradójico el resultado de estas 2 preguntas:</a:t>
            </a:r>
          </a:p>
        </p:txBody>
      </p:sp>
      <p:sp>
        <p:nvSpPr>
          <p:cNvPr id="6" name="Rectángulo 5">
            <a:extLst>
              <a:ext uri="{FF2B5EF4-FFF2-40B4-BE49-F238E27FC236}">
                <a16:creationId xmlns:a16="http://schemas.microsoft.com/office/drawing/2014/main" id="{43871369-9899-4705-A3EE-71C1449B3511}"/>
              </a:ext>
            </a:extLst>
          </p:cNvPr>
          <p:cNvSpPr/>
          <p:nvPr/>
        </p:nvSpPr>
        <p:spPr>
          <a:xfrm>
            <a:off x="205154" y="3064042"/>
            <a:ext cx="3243899" cy="1283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D1C34B0D-5B5F-447C-9C7A-412479AD74CB}"/>
              </a:ext>
            </a:extLst>
          </p:cNvPr>
          <p:cNvSpPr/>
          <p:nvPr/>
        </p:nvSpPr>
        <p:spPr>
          <a:xfrm>
            <a:off x="205154" y="1676400"/>
            <a:ext cx="3243899" cy="12833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Flecha: a la derecha 7">
            <a:extLst>
              <a:ext uri="{FF2B5EF4-FFF2-40B4-BE49-F238E27FC236}">
                <a16:creationId xmlns:a16="http://schemas.microsoft.com/office/drawing/2014/main" id="{F15DEAC2-7540-4A61-AE04-2FB92CDD430A}"/>
              </a:ext>
            </a:extLst>
          </p:cNvPr>
          <p:cNvSpPr/>
          <p:nvPr/>
        </p:nvSpPr>
        <p:spPr>
          <a:xfrm>
            <a:off x="0" y="4026568"/>
            <a:ext cx="368968" cy="128337"/>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Flecha: a la derecha 8">
            <a:extLst>
              <a:ext uri="{FF2B5EF4-FFF2-40B4-BE49-F238E27FC236}">
                <a16:creationId xmlns:a16="http://schemas.microsoft.com/office/drawing/2014/main" id="{B85F64FC-885A-4AA4-9677-B4C27B0F9ECD}"/>
              </a:ext>
            </a:extLst>
          </p:cNvPr>
          <p:cNvSpPr/>
          <p:nvPr/>
        </p:nvSpPr>
        <p:spPr>
          <a:xfrm>
            <a:off x="10335" y="5229725"/>
            <a:ext cx="368968" cy="128337"/>
          </a:xfrm>
          <a:prstGeom prst="right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 descr="Image">
            <a:extLst>
              <a:ext uri="{FF2B5EF4-FFF2-40B4-BE49-F238E27FC236}">
                <a16:creationId xmlns:a16="http://schemas.microsoft.com/office/drawing/2014/main" id="{C5065EB3-3BFE-40BF-A17A-0A19CE58B54D}"/>
              </a:ext>
            </a:extLst>
          </p:cNvPr>
          <p:cNvPicPr>
            <a:picLocks noChangeAspect="1"/>
          </p:cNvPicPr>
          <p:nvPr/>
        </p:nvPicPr>
        <p:blipFill>
          <a:blip r:embed="rId5"/>
          <a:stretch>
            <a:fillRect/>
          </a:stretch>
        </p:blipFill>
        <p:spPr>
          <a:xfrm>
            <a:off x="6402415" y="6224345"/>
            <a:ext cx="761976" cy="593010"/>
          </a:xfrm>
          <a:prstGeom prst="rect">
            <a:avLst/>
          </a:prstGeom>
          <a:ln w="12700">
            <a:miter lim="400000"/>
          </a:ln>
        </p:spPr>
      </p:pic>
      <p:pic>
        <p:nvPicPr>
          <p:cNvPr id="11" name="Picture 4" descr="Bienvenido a Grupo Axo Facturación">
            <a:extLst>
              <a:ext uri="{FF2B5EF4-FFF2-40B4-BE49-F238E27FC236}">
                <a16:creationId xmlns:a16="http://schemas.microsoft.com/office/drawing/2014/main" id="{8CD0B9D1-E8E9-496C-BA20-A785741E6D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974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1C2BC7-B3EE-42BB-9415-EFDF2777E388}"/>
              </a:ext>
            </a:extLst>
          </p:cNvPr>
          <p:cNvSpPr>
            <a:spLocks noGrp="1"/>
          </p:cNvSpPr>
          <p:nvPr>
            <p:ph type="title"/>
          </p:nvPr>
        </p:nvSpPr>
        <p:spPr>
          <a:xfrm>
            <a:off x="251791" y="219352"/>
            <a:ext cx="11529392" cy="615130"/>
          </a:xfrm>
        </p:spPr>
        <p:txBody>
          <a:bodyPr>
            <a:noAutofit/>
          </a:bodyPr>
          <a:lstStyle/>
          <a:p>
            <a:r>
              <a:rPr lang="es-MX" sz="2000" dirty="0"/>
              <a:t>Con el objetivo de poder sugerir </a:t>
            </a:r>
            <a:r>
              <a:rPr lang="es-MX" sz="2000" dirty="0" err="1"/>
              <a:t>insights</a:t>
            </a:r>
            <a:r>
              <a:rPr lang="es-MX" sz="2000" dirty="0"/>
              <a:t> accionables, quisimos descubrir cuáles variables impactan el modelo.  Hay 2 segmentos que pueden predecir (92% de validez) la encuesta de talento:</a:t>
            </a:r>
          </a:p>
        </p:txBody>
      </p:sp>
      <p:pic>
        <p:nvPicPr>
          <p:cNvPr id="4" name="Imagen 3" descr="Gráfico, Gráfico de dispersión&#10;&#10;Descripción generada automáticamente">
            <a:extLst>
              <a:ext uri="{FF2B5EF4-FFF2-40B4-BE49-F238E27FC236}">
                <a16:creationId xmlns:a16="http://schemas.microsoft.com/office/drawing/2014/main" id="{A39560FD-B1A2-40F8-81E8-05F88B25C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18" y="980256"/>
            <a:ext cx="11926964" cy="5019492"/>
          </a:xfrm>
          <a:prstGeom prst="rect">
            <a:avLst/>
          </a:prstGeom>
        </p:spPr>
      </p:pic>
      <p:pic>
        <p:nvPicPr>
          <p:cNvPr id="5" name="Image" descr="Image">
            <a:extLst>
              <a:ext uri="{FF2B5EF4-FFF2-40B4-BE49-F238E27FC236}">
                <a16:creationId xmlns:a16="http://schemas.microsoft.com/office/drawing/2014/main" id="{8D6555A7-58F0-4F85-9449-B868B709F118}"/>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6" name="Picture 4" descr="Bienvenido a Grupo Axo Facturación">
            <a:extLst>
              <a:ext uri="{FF2B5EF4-FFF2-40B4-BE49-F238E27FC236}">
                <a16:creationId xmlns:a16="http://schemas.microsoft.com/office/drawing/2014/main" id="{91E0B973-EDD8-4375-AA14-2E68FD416F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35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DEE0CF-99B6-48E3-96BA-47AA097E8976}"/>
              </a:ext>
            </a:extLst>
          </p:cNvPr>
          <p:cNvSpPr>
            <a:spLocks noGrp="1"/>
          </p:cNvSpPr>
          <p:nvPr>
            <p:ph type="title"/>
          </p:nvPr>
        </p:nvSpPr>
        <p:spPr>
          <a:xfrm>
            <a:off x="240632" y="165552"/>
            <a:ext cx="11951368" cy="1325563"/>
          </a:xfrm>
        </p:spPr>
        <p:txBody>
          <a:bodyPr>
            <a:noAutofit/>
          </a:bodyPr>
          <a:lstStyle/>
          <a:p>
            <a:r>
              <a:rPr lang="es-MX" sz="2400" dirty="0"/>
              <a:t>¿Cuáles variables dividen la encuesta? Las acciones que tomemos para impactar el nivel de satisfacción de trabajar en Grupo AXO, mueve el resto de los resultados de la encuesta. </a:t>
            </a:r>
            <a:br>
              <a:rPr lang="es-MX" sz="2400" dirty="0"/>
            </a:br>
            <a:r>
              <a:rPr lang="es-MX" sz="1800" b="1" dirty="0"/>
              <a:t>La variable “el genuino interés en el balance de vida de los trabajadores” es más específico.</a:t>
            </a:r>
          </a:p>
        </p:txBody>
      </p:sp>
      <p:pic>
        <p:nvPicPr>
          <p:cNvPr id="4" name="Imagen 3" descr="Gráfico&#10;&#10;Descripción generada automáticamente con confianza baja">
            <a:extLst>
              <a:ext uri="{FF2B5EF4-FFF2-40B4-BE49-F238E27FC236}">
                <a16:creationId xmlns:a16="http://schemas.microsoft.com/office/drawing/2014/main" id="{71B1BCFC-35C5-4D3B-AE1B-51AAB8DAB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1116"/>
            <a:ext cx="12192000" cy="5253722"/>
          </a:xfrm>
          <a:prstGeom prst="rect">
            <a:avLst/>
          </a:prstGeom>
        </p:spPr>
      </p:pic>
      <p:pic>
        <p:nvPicPr>
          <p:cNvPr id="5" name="Image" descr="Image">
            <a:extLst>
              <a:ext uri="{FF2B5EF4-FFF2-40B4-BE49-F238E27FC236}">
                <a16:creationId xmlns:a16="http://schemas.microsoft.com/office/drawing/2014/main" id="{481D1C97-8794-404F-976C-12DBDF82691C}"/>
              </a:ext>
            </a:extLst>
          </p:cNvPr>
          <p:cNvPicPr>
            <a:picLocks noChangeAspect="1"/>
          </p:cNvPicPr>
          <p:nvPr/>
        </p:nvPicPr>
        <p:blipFill>
          <a:blip r:embed="rId3"/>
          <a:stretch>
            <a:fillRect/>
          </a:stretch>
        </p:blipFill>
        <p:spPr>
          <a:xfrm>
            <a:off x="2086640" y="6188074"/>
            <a:ext cx="761976" cy="593010"/>
          </a:xfrm>
          <a:prstGeom prst="rect">
            <a:avLst/>
          </a:prstGeom>
          <a:ln w="12700">
            <a:miter lim="400000"/>
          </a:ln>
        </p:spPr>
      </p:pic>
      <p:pic>
        <p:nvPicPr>
          <p:cNvPr id="6" name="Picture 4" descr="Bienvenido a Grupo Axo Facturación">
            <a:extLst>
              <a:ext uri="{FF2B5EF4-FFF2-40B4-BE49-F238E27FC236}">
                <a16:creationId xmlns:a16="http://schemas.microsoft.com/office/drawing/2014/main" id="{5D7B90FA-ED03-477B-A686-4C67924AD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6188075"/>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C3C1D762-9067-4986-89DD-061F13692629}"/>
              </a:ext>
            </a:extLst>
          </p:cNvPr>
          <p:cNvSpPr/>
          <p:nvPr/>
        </p:nvSpPr>
        <p:spPr>
          <a:xfrm>
            <a:off x="240631" y="1892967"/>
            <a:ext cx="6240379" cy="2406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Accionable</a:t>
            </a:r>
          </a:p>
        </p:txBody>
      </p:sp>
      <p:sp>
        <p:nvSpPr>
          <p:cNvPr id="7" name="Rectángulo 6">
            <a:extLst>
              <a:ext uri="{FF2B5EF4-FFF2-40B4-BE49-F238E27FC236}">
                <a16:creationId xmlns:a16="http://schemas.microsoft.com/office/drawing/2014/main" id="{FBD7DF21-86CD-4B16-9D17-DA0221F87AA5}"/>
              </a:ext>
            </a:extLst>
          </p:cNvPr>
          <p:cNvSpPr/>
          <p:nvPr/>
        </p:nvSpPr>
        <p:spPr>
          <a:xfrm>
            <a:off x="245807" y="2294818"/>
            <a:ext cx="6240379" cy="2406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chemeClr val="tx1"/>
                </a:solidFill>
              </a:rPr>
              <a:t>Accionable</a:t>
            </a:r>
          </a:p>
        </p:txBody>
      </p:sp>
    </p:spTree>
    <p:extLst>
      <p:ext uri="{BB962C8B-B14F-4D97-AF65-F5344CB8AC3E}">
        <p14:creationId xmlns:p14="http://schemas.microsoft.com/office/powerpoint/2010/main" val="240923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DCBAB-C115-4356-A92D-D4A32452463D}"/>
              </a:ext>
            </a:extLst>
          </p:cNvPr>
          <p:cNvSpPr>
            <a:spLocks noGrp="1"/>
          </p:cNvSpPr>
          <p:nvPr>
            <p:ph type="title"/>
          </p:nvPr>
        </p:nvSpPr>
        <p:spPr>
          <a:xfrm>
            <a:off x="838200" y="365126"/>
            <a:ext cx="10515600" cy="675884"/>
          </a:xfrm>
        </p:spPr>
        <p:txBody>
          <a:bodyPr>
            <a:normAutofit/>
          </a:bodyPr>
          <a:lstStyle/>
          <a:p>
            <a:r>
              <a:rPr lang="es-MX" sz="2000" dirty="0"/>
              <a:t>Aislando corporativo se mantienen los 2 </a:t>
            </a:r>
            <a:r>
              <a:rPr lang="es-MX" sz="2000" dirty="0" err="1"/>
              <a:t>clústers</a:t>
            </a:r>
            <a:r>
              <a:rPr lang="es-MX" sz="2000" dirty="0"/>
              <a:t>, en este caso se </a:t>
            </a:r>
            <a:r>
              <a:rPr lang="es-MX" sz="2000" dirty="0" err="1"/>
              <a:t>entrelapan</a:t>
            </a:r>
            <a:r>
              <a:rPr lang="es-MX" sz="2000" dirty="0"/>
              <a:t> las preguntas “me siento orgulloso…” con “en general estoy satisfecho…” como predictivas</a:t>
            </a:r>
          </a:p>
        </p:txBody>
      </p:sp>
      <p:graphicFrame>
        <p:nvGraphicFramePr>
          <p:cNvPr id="5" name="Gráfico 4">
            <a:extLst>
              <a:ext uri="{FF2B5EF4-FFF2-40B4-BE49-F238E27FC236}">
                <a16:creationId xmlns:a16="http://schemas.microsoft.com/office/drawing/2014/main" id="{5BF3B8DC-D743-4DBB-B6C1-171B70201122}"/>
              </a:ext>
            </a:extLst>
          </p:cNvPr>
          <p:cNvGraphicFramePr>
            <a:graphicFrameLocks/>
          </p:cNvGraphicFramePr>
          <p:nvPr>
            <p:extLst>
              <p:ext uri="{D42A27DB-BD31-4B8C-83A1-F6EECF244321}">
                <p14:modId xmlns:p14="http://schemas.microsoft.com/office/powerpoint/2010/main" val="290082138"/>
              </p:ext>
            </p:extLst>
          </p:nvPr>
        </p:nvGraphicFramePr>
        <p:xfrm>
          <a:off x="838201" y="1308296"/>
          <a:ext cx="10515600" cy="50686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52350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Gráfico 11">
            <a:extLst>
              <a:ext uri="{FF2B5EF4-FFF2-40B4-BE49-F238E27FC236}">
                <a16:creationId xmlns:a16="http://schemas.microsoft.com/office/drawing/2014/main" id="{38F5C867-825F-48A0-BE04-0E7D73BA8B80}"/>
              </a:ext>
            </a:extLst>
          </p:cNvPr>
          <p:cNvGraphicFramePr>
            <a:graphicFrameLocks/>
          </p:cNvGraphicFramePr>
          <p:nvPr>
            <p:extLst>
              <p:ext uri="{D42A27DB-BD31-4B8C-83A1-F6EECF244321}">
                <p14:modId xmlns:p14="http://schemas.microsoft.com/office/powerpoint/2010/main" val="1098840348"/>
              </p:ext>
            </p:extLst>
          </p:nvPr>
        </p:nvGraphicFramePr>
        <p:xfrm>
          <a:off x="4219074" y="1572126"/>
          <a:ext cx="7708231" cy="4224837"/>
        </p:xfrm>
        <a:graphic>
          <a:graphicData uri="http://schemas.openxmlformats.org/drawingml/2006/chart">
            <c:chart xmlns:c="http://schemas.openxmlformats.org/drawingml/2006/chart" xmlns:r="http://schemas.openxmlformats.org/officeDocument/2006/relationships" r:id="rId2"/>
          </a:graphicData>
        </a:graphic>
      </p:graphicFrame>
      <p:sp>
        <p:nvSpPr>
          <p:cNvPr id="2" name="Título 1">
            <a:extLst>
              <a:ext uri="{FF2B5EF4-FFF2-40B4-BE49-F238E27FC236}">
                <a16:creationId xmlns:a16="http://schemas.microsoft.com/office/drawing/2014/main" id="{4772E39F-2042-4C72-8AC5-3166F397D9CD}"/>
              </a:ext>
            </a:extLst>
          </p:cNvPr>
          <p:cNvSpPr>
            <a:spLocks noGrp="1"/>
          </p:cNvSpPr>
          <p:nvPr>
            <p:ph type="title"/>
          </p:nvPr>
        </p:nvSpPr>
        <p:spPr/>
        <p:txBody>
          <a:bodyPr/>
          <a:lstStyle/>
          <a:p>
            <a:r>
              <a:rPr lang="es-MX" dirty="0"/>
              <a:t>Lo primero que hicimos fue trazar los datos de rotación total.</a:t>
            </a:r>
          </a:p>
        </p:txBody>
      </p:sp>
      <p:sp>
        <p:nvSpPr>
          <p:cNvPr id="3" name="Marcador de contenido 2">
            <a:extLst>
              <a:ext uri="{FF2B5EF4-FFF2-40B4-BE49-F238E27FC236}">
                <a16:creationId xmlns:a16="http://schemas.microsoft.com/office/drawing/2014/main" id="{8FB74403-0B88-4327-A779-172773650AC9}"/>
              </a:ext>
            </a:extLst>
          </p:cNvPr>
          <p:cNvSpPr>
            <a:spLocks noGrp="1"/>
          </p:cNvSpPr>
          <p:nvPr>
            <p:ph idx="1"/>
          </p:nvPr>
        </p:nvSpPr>
        <p:spPr>
          <a:xfrm>
            <a:off x="838200" y="1825625"/>
            <a:ext cx="3148262" cy="4351338"/>
          </a:xfrm>
        </p:spPr>
        <p:txBody>
          <a:bodyPr>
            <a:normAutofit lnSpcReduction="10000"/>
          </a:bodyPr>
          <a:lstStyle/>
          <a:p>
            <a:r>
              <a:rPr lang="es-MX" dirty="0" err="1"/>
              <a:t>Insight</a:t>
            </a:r>
            <a:r>
              <a:rPr lang="es-MX" dirty="0"/>
              <a:t>: Al inicio de cada mes, hay bajas de las personas con mayor antigüedad.</a:t>
            </a:r>
          </a:p>
          <a:p>
            <a:r>
              <a:rPr lang="es-MX" dirty="0"/>
              <a:t>Segmentando a 3 grupos para efectos del estudio, de acuerdo a su antigüedad.</a:t>
            </a:r>
          </a:p>
        </p:txBody>
      </p:sp>
      <p:cxnSp>
        <p:nvCxnSpPr>
          <p:cNvPr id="6" name="Conector recto 5">
            <a:extLst>
              <a:ext uri="{FF2B5EF4-FFF2-40B4-BE49-F238E27FC236}">
                <a16:creationId xmlns:a16="http://schemas.microsoft.com/office/drawing/2014/main" id="{7543EFE2-987D-44EF-89C7-476A4E77FB18}"/>
              </a:ext>
            </a:extLst>
          </p:cNvPr>
          <p:cNvCxnSpPr>
            <a:cxnSpLocks/>
          </p:cNvCxnSpPr>
          <p:nvPr/>
        </p:nvCxnSpPr>
        <p:spPr>
          <a:xfrm>
            <a:off x="4860758" y="3909391"/>
            <a:ext cx="5582653"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2C229D7-C924-4447-90F5-5D4DD1DE03D4}"/>
              </a:ext>
            </a:extLst>
          </p:cNvPr>
          <p:cNvCxnSpPr>
            <a:cxnSpLocks/>
          </p:cNvCxnSpPr>
          <p:nvPr/>
        </p:nvCxnSpPr>
        <p:spPr>
          <a:xfrm>
            <a:off x="4860758" y="4389608"/>
            <a:ext cx="5582653"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pic>
        <p:nvPicPr>
          <p:cNvPr id="10" name="Image" descr="Image">
            <a:extLst>
              <a:ext uri="{FF2B5EF4-FFF2-40B4-BE49-F238E27FC236}">
                <a16:creationId xmlns:a16="http://schemas.microsoft.com/office/drawing/2014/main" id="{DD9FBC08-CFC5-4EFC-84BE-49208D9EBB34}"/>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11" name="Picture 4" descr="Bienvenido a Grupo Axo Facturación">
            <a:extLst>
              <a:ext uri="{FF2B5EF4-FFF2-40B4-BE49-F238E27FC236}">
                <a16:creationId xmlns:a16="http://schemas.microsoft.com/office/drawing/2014/main" id="{C7B4946F-5A18-4F3F-94A7-02C24EB3E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B2E88C30-0D7C-4973-B9F4-68682DD5970F}"/>
              </a:ext>
            </a:extLst>
          </p:cNvPr>
          <p:cNvSpPr txBox="1"/>
          <p:nvPr/>
        </p:nvSpPr>
        <p:spPr>
          <a:xfrm>
            <a:off x="7410734" y="5796963"/>
            <a:ext cx="4516571" cy="923330"/>
          </a:xfrm>
          <a:prstGeom prst="rect">
            <a:avLst/>
          </a:prstGeom>
          <a:noFill/>
        </p:spPr>
        <p:txBody>
          <a:bodyPr wrap="square" rtlCol="0">
            <a:spAutoFit/>
          </a:bodyPr>
          <a:lstStyle/>
          <a:p>
            <a:r>
              <a:rPr lang="es-MX" dirty="0"/>
              <a:t>n= 1822 personas. Bajas 2020 y 2021, ICA, SCH.</a:t>
            </a:r>
          </a:p>
          <a:p>
            <a:r>
              <a:rPr lang="es-MX" dirty="0"/>
              <a:t>52% voluntarias, 48% involuntarias</a:t>
            </a:r>
          </a:p>
        </p:txBody>
      </p:sp>
    </p:spTree>
    <p:extLst>
      <p:ext uri="{BB962C8B-B14F-4D97-AF65-F5344CB8AC3E}">
        <p14:creationId xmlns:p14="http://schemas.microsoft.com/office/powerpoint/2010/main" val="3023901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A3CD9-E4FF-43BF-8EC7-F4908BC65F82}"/>
              </a:ext>
            </a:extLst>
          </p:cNvPr>
          <p:cNvSpPr>
            <a:spLocks noGrp="1"/>
          </p:cNvSpPr>
          <p:nvPr>
            <p:ph type="title"/>
          </p:nvPr>
        </p:nvSpPr>
        <p:spPr>
          <a:xfrm>
            <a:off x="838200" y="150977"/>
            <a:ext cx="10515600" cy="517191"/>
          </a:xfrm>
        </p:spPr>
        <p:txBody>
          <a:bodyPr>
            <a:normAutofit/>
          </a:bodyPr>
          <a:lstStyle/>
          <a:p>
            <a:r>
              <a:rPr lang="es-MX" sz="2800" dirty="0"/>
              <a:t>¿Qué sube y qué baja la satisfacción de trabajar en Grupo AXO?</a:t>
            </a:r>
          </a:p>
        </p:txBody>
      </p:sp>
      <p:graphicFrame>
        <p:nvGraphicFramePr>
          <p:cNvPr id="3" name="Gráfico 2">
            <a:extLst>
              <a:ext uri="{FF2B5EF4-FFF2-40B4-BE49-F238E27FC236}">
                <a16:creationId xmlns:a16="http://schemas.microsoft.com/office/drawing/2014/main" id="{00000000-0008-0000-0300-000009000000}"/>
              </a:ext>
            </a:extLst>
          </p:cNvPr>
          <p:cNvGraphicFramePr>
            <a:graphicFrameLocks/>
          </p:cNvGraphicFramePr>
          <p:nvPr>
            <p:extLst>
              <p:ext uri="{D42A27DB-BD31-4B8C-83A1-F6EECF244321}">
                <p14:modId xmlns:p14="http://schemas.microsoft.com/office/powerpoint/2010/main" val="518826828"/>
              </p:ext>
            </p:extLst>
          </p:nvPr>
        </p:nvGraphicFramePr>
        <p:xfrm>
          <a:off x="352927" y="834190"/>
          <a:ext cx="8438148" cy="5279824"/>
        </p:xfrm>
        <a:graphic>
          <a:graphicData uri="http://schemas.openxmlformats.org/drawingml/2006/chart">
            <c:chart xmlns:c="http://schemas.openxmlformats.org/drawingml/2006/chart" xmlns:r="http://schemas.openxmlformats.org/officeDocument/2006/relationships" r:id="rId2"/>
          </a:graphicData>
        </a:graphic>
      </p:graphicFrame>
      <p:pic>
        <p:nvPicPr>
          <p:cNvPr id="4" name="Image" descr="Image">
            <a:extLst>
              <a:ext uri="{FF2B5EF4-FFF2-40B4-BE49-F238E27FC236}">
                <a16:creationId xmlns:a16="http://schemas.microsoft.com/office/drawing/2014/main" id="{EDC5B949-D27E-4096-A087-54BEFED555A7}"/>
              </a:ext>
            </a:extLst>
          </p:cNvPr>
          <p:cNvPicPr>
            <a:picLocks noChangeAspect="1"/>
          </p:cNvPicPr>
          <p:nvPr/>
        </p:nvPicPr>
        <p:blipFill>
          <a:blip r:embed="rId3"/>
          <a:stretch>
            <a:fillRect/>
          </a:stretch>
        </p:blipFill>
        <p:spPr>
          <a:xfrm>
            <a:off x="10895190" y="6114013"/>
            <a:ext cx="761976" cy="593010"/>
          </a:xfrm>
          <a:prstGeom prst="rect">
            <a:avLst/>
          </a:prstGeom>
          <a:ln w="12700">
            <a:miter lim="400000"/>
          </a:ln>
        </p:spPr>
      </p:pic>
      <p:pic>
        <p:nvPicPr>
          <p:cNvPr id="5" name="Picture 4" descr="Bienvenido a Grupo Axo Facturación">
            <a:extLst>
              <a:ext uri="{FF2B5EF4-FFF2-40B4-BE49-F238E27FC236}">
                <a16:creationId xmlns:a16="http://schemas.microsoft.com/office/drawing/2014/main" id="{08855220-1D88-45BD-A4A3-A198BB9BF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113" y="6182359"/>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33B18E3-A012-44B2-9A1E-CE9526C46BAD}"/>
              </a:ext>
            </a:extLst>
          </p:cNvPr>
          <p:cNvSpPr txBox="1"/>
          <p:nvPr/>
        </p:nvSpPr>
        <p:spPr>
          <a:xfrm>
            <a:off x="3513221" y="1269097"/>
            <a:ext cx="866274" cy="830997"/>
          </a:xfrm>
          <a:prstGeom prst="rect">
            <a:avLst/>
          </a:prstGeom>
          <a:noFill/>
        </p:spPr>
        <p:txBody>
          <a:bodyPr wrap="square" rtlCol="0">
            <a:spAutoFit/>
          </a:bodyPr>
          <a:lstStyle/>
          <a:p>
            <a:pPr algn="ctr"/>
            <a:r>
              <a:rPr lang="es-MX" sz="4800" dirty="0"/>
              <a:t>*</a:t>
            </a:r>
          </a:p>
        </p:txBody>
      </p:sp>
      <p:sp>
        <p:nvSpPr>
          <p:cNvPr id="7" name="CuadroTexto 6">
            <a:extLst>
              <a:ext uri="{FF2B5EF4-FFF2-40B4-BE49-F238E27FC236}">
                <a16:creationId xmlns:a16="http://schemas.microsoft.com/office/drawing/2014/main" id="{664C953A-FBDF-4F32-AD33-8CBBE24D7F19}"/>
              </a:ext>
            </a:extLst>
          </p:cNvPr>
          <p:cNvSpPr txBox="1"/>
          <p:nvPr/>
        </p:nvSpPr>
        <p:spPr>
          <a:xfrm>
            <a:off x="7812507" y="1269096"/>
            <a:ext cx="866274" cy="830997"/>
          </a:xfrm>
          <a:prstGeom prst="rect">
            <a:avLst/>
          </a:prstGeom>
          <a:noFill/>
        </p:spPr>
        <p:txBody>
          <a:bodyPr wrap="square" rtlCol="0">
            <a:spAutoFit/>
          </a:bodyPr>
          <a:lstStyle/>
          <a:p>
            <a:pPr algn="ctr"/>
            <a:r>
              <a:rPr lang="es-MX" sz="4800" dirty="0"/>
              <a:t>*</a:t>
            </a:r>
          </a:p>
        </p:txBody>
      </p:sp>
      <p:sp>
        <p:nvSpPr>
          <p:cNvPr id="8" name="CuadroTexto 7">
            <a:extLst>
              <a:ext uri="{FF2B5EF4-FFF2-40B4-BE49-F238E27FC236}">
                <a16:creationId xmlns:a16="http://schemas.microsoft.com/office/drawing/2014/main" id="{B1A292A6-20C2-4337-B596-32BC03F1D3E8}"/>
              </a:ext>
            </a:extLst>
          </p:cNvPr>
          <p:cNvSpPr txBox="1"/>
          <p:nvPr/>
        </p:nvSpPr>
        <p:spPr>
          <a:xfrm>
            <a:off x="8919411" y="834190"/>
            <a:ext cx="2919662" cy="3139321"/>
          </a:xfrm>
          <a:prstGeom prst="rect">
            <a:avLst/>
          </a:prstGeom>
          <a:noFill/>
        </p:spPr>
        <p:txBody>
          <a:bodyPr wrap="square" rtlCol="0">
            <a:spAutoFit/>
          </a:bodyPr>
          <a:lstStyle/>
          <a:p>
            <a:r>
              <a:rPr lang="es-MX" dirty="0"/>
              <a:t>*Estadísticamente significativos:</a:t>
            </a:r>
          </a:p>
          <a:p>
            <a:endParaRPr lang="es-MX" dirty="0"/>
          </a:p>
          <a:p>
            <a:r>
              <a:rPr lang="es-MX" dirty="0"/>
              <a:t>Las estrategias que ayudarán a subir la satisfacción de trabajar en Grupo AXO son:</a:t>
            </a:r>
          </a:p>
          <a:p>
            <a:endParaRPr lang="es-MX" dirty="0"/>
          </a:p>
          <a:p>
            <a:pPr marL="342900" indent="-342900">
              <a:buAutoNum type="arabicPeriod"/>
            </a:pPr>
            <a:r>
              <a:rPr lang="es-MX" dirty="0"/>
              <a:t>Balance vida / trabajo</a:t>
            </a:r>
          </a:p>
          <a:p>
            <a:pPr marL="342900" indent="-342900">
              <a:buAutoNum type="arabicPeriod"/>
            </a:pPr>
            <a:r>
              <a:rPr lang="es-MX" dirty="0"/>
              <a:t>Acceso a los recursos necesarios para cumplir las funciones.</a:t>
            </a:r>
          </a:p>
        </p:txBody>
      </p:sp>
    </p:spTree>
    <p:extLst>
      <p:ext uri="{BB962C8B-B14F-4D97-AF65-F5344CB8AC3E}">
        <p14:creationId xmlns:p14="http://schemas.microsoft.com/office/powerpoint/2010/main" val="286198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áfico 2">
            <a:extLst>
              <a:ext uri="{FF2B5EF4-FFF2-40B4-BE49-F238E27FC236}">
                <a16:creationId xmlns:a16="http://schemas.microsoft.com/office/drawing/2014/main" id="{AA8FDCB8-496C-405E-8D81-CCE9DB34B90C}"/>
              </a:ext>
            </a:extLst>
          </p:cNvPr>
          <p:cNvGraphicFramePr>
            <a:graphicFrameLocks/>
          </p:cNvGraphicFramePr>
          <p:nvPr>
            <p:extLst>
              <p:ext uri="{D42A27DB-BD31-4B8C-83A1-F6EECF244321}">
                <p14:modId xmlns:p14="http://schemas.microsoft.com/office/powerpoint/2010/main" val="2006914461"/>
              </p:ext>
            </p:extLst>
          </p:nvPr>
        </p:nvGraphicFramePr>
        <p:xfrm>
          <a:off x="838199" y="1069145"/>
          <a:ext cx="8165123" cy="5423729"/>
        </p:xfrm>
        <a:graphic>
          <a:graphicData uri="http://schemas.openxmlformats.org/drawingml/2006/chart">
            <c:chart xmlns:c="http://schemas.openxmlformats.org/drawingml/2006/chart" xmlns:r="http://schemas.openxmlformats.org/officeDocument/2006/relationships" r:id="rId2"/>
          </a:graphicData>
        </a:graphic>
      </p:graphicFrame>
      <p:sp>
        <p:nvSpPr>
          <p:cNvPr id="4" name="Título 1">
            <a:extLst>
              <a:ext uri="{FF2B5EF4-FFF2-40B4-BE49-F238E27FC236}">
                <a16:creationId xmlns:a16="http://schemas.microsoft.com/office/drawing/2014/main" id="{B17985E3-0E1C-485C-9D1C-721C84278510}"/>
              </a:ext>
            </a:extLst>
          </p:cNvPr>
          <p:cNvSpPr>
            <a:spLocks noGrp="1"/>
          </p:cNvSpPr>
          <p:nvPr>
            <p:ph type="title"/>
          </p:nvPr>
        </p:nvSpPr>
        <p:spPr>
          <a:xfrm>
            <a:off x="838200" y="150977"/>
            <a:ext cx="10515600" cy="517191"/>
          </a:xfrm>
        </p:spPr>
        <p:txBody>
          <a:bodyPr>
            <a:normAutofit/>
          </a:bodyPr>
          <a:lstStyle/>
          <a:p>
            <a:r>
              <a:rPr lang="es-MX" sz="2800" dirty="0"/>
              <a:t>¿Qué sube y qué baja la satisfacción de trabajar en el corporativo:</a:t>
            </a:r>
          </a:p>
        </p:txBody>
      </p:sp>
      <p:sp>
        <p:nvSpPr>
          <p:cNvPr id="5" name="CuadroTexto 4">
            <a:extLst>
              <a:ext uri="{FF2B5EF4-FFF2-40B4-BE49-F238E27FC236}">
                <a16:creationId xmlns:a16="http://schemas.microsoft.com/office/drawing/2014/main" id="{11A799F4-5E4D-4171-AA21-611ABE2934C9}"/>
              </a:ext>
            </a:extLst>
          </p:cNvPr>
          <p:cNvSpPr txBox="1"/>
          <p:nvPr/>
        </p:nvSpPr>
        <p:spPr>
          <a:xfrm>
            <a:off x="1220187" y="1466045"/>
            <a:ext cx="866274" cy="830997"/>
          </a:xfrm>
          <a:prstGeom prst="rect">
            <a:avLst/>
          </a:prstGeom>
          <a:noFill/>
        </p:spPr>
        <p:txBody>
          <a:bodyPr wrap="square" rtlCol="0">
            <a:spAutoFit/>
          </a:bodyPr>
          <a:lstStyle/>
          <a:p>
            <a:pPr algn="ctr"/>
            <a:r>
              <a:rPr lang="es-MX" sz="4800" dirty="0"/>
              <a:t>*</a:t>
            </a:r>
          </a:p>
        </p:txBody>
      </p:sp>
      <p:sp>
        <p:nvSpPr>
          <p:cNvPr id="6" name="CuadroTexto 5">
            <a:extLst>
              <a:ext uri="{FF2B5EF4-FFF2-40B4-BE49-F238E27FC236}">
                <a16:creationId xmlns:a16="http://schemas.microsoft.com/office/drawing/2014/main" id="{60B687A8-70CE-4D83-9D37-5D3F3F1B4D3F}"/>
              </a:ext>
            </a:extLst>
          </p:cNvPr>
          <p:cNvSpPr txBox="1"/>
          <p:nvPr/>
        </p:nvSpPr>
        <p:spPr>
          <a:xfrm>
            <a:off x="3370199" y="1466045"/>
            <a:ext cx="866274" cy="830997"/>
          </a:xfrm>
          <a:prstGeom prst="rect">
            <a:avLst/>
          </a:prstGeom>
          <a:noFill/>
        </p:spPr>
        <p:txBody>
          <a:bodyPr wrap="square" rtlCol="0">
            <a:spAutoFit/>
          </a:bodyPr>
          <a:lstStyle/>
          <a:p>
            <a:pPr algn="ctr"/>
            <a:r>
              <a:rPr lang="es-MX" sz="4800" dirty="0"/>
              <a:t>*</a:t>
            </a:r>
          </a:p>
        </p:txBody>
      </p:sp>
      <p:sp>
        <p:nvSpPr>
          <p:cNvPr id="7" name="CuadroTexto 6">
            <a:extLst>
              <a:ext uri="{FF2B5EF4-FFF2-40B4-BE49-F238E27FC236}">
                <a16:creationId xmlns:a16="http://schemas.microsoft.com/office/drawing/2014/main" id="{94526A89-2B90-49C2-A26F-EC75C7076CB4}"/>
              </a:ext>
            </a:extLst>
          </p:cNvPr>
          <p:cNvSpPr txBox="1"/>
          <p:nvPr/>
        </p:nvSpPr>
        <p:spPr>
          <a:xfrm>
            <a:off x="6394753" y="1466044"/>
            <a:ext cx="866274" cy="830997"/>
          </a:xfrm>
          <a:prstGeom prst="rect">
            <a:avLst/>
          </a:prstGeom>
          <a:noFill/>
        </p:spPr>
        <p:txBody>
          <a:bodyPr wrap="square" rtlCol="0">
            <a:spAutoFit/>
          </a:bodyPr>
          <a:lstStyle/>
          <a:p>
            <a:pPr algn="ctr"/>
            <a:r>
              <a:rPr lang="es-MX" sz="4800" dirty="0"/>
              <a:t>*</a:t>
            </a:r>
          </a:p>
        </p:txBody>
      </p:sp>
      <p:sp>
        <p:nvSpPr>
          <p:cNvPr id="8" name="CuadroTexto 7">
            <a:extLst>
              <a:ext uri="{FF2B5EF4-FFF2-40B4-BE49-F238E27FC236}">
                <a16:creationId xmlns:a16="http://schemas.microsoft.com/office/drawing/2014/main" id="{30FF8812-9EEB-4BB9-ABB8-12F6EFF6BC79}"/>
              </a:ext>
            </a:extLst>
          </p:cNvPr>
          <p:cNvSpPr txBox="1"/>
          <p:nvPr/>
        </p:nvSpPr>
        <p:spPr>
          <a:xfrm>
            <a:off x="7421695" y="1466043"/>
            <a:ext cx="866274" cy="830997"/>
          </a:xfrm>
          <a:prstGeom prst="rect">
            <a:avLst/>
          </a:prstGeom>
          <a:noFill/>
        </p:spPr>
        <p:txBody>
          <a:bodyPr wrap="square" rtlCol="0">
            <a:spAutoFit/>
          </a:bodyPr>
          <a:lstStyle/>
          <a:p>
            <a:pPr algn="ctr"/>
            <a:r>
              <a:rPr lang="es-MX" sz="4800" dirty="0"/>
              <a:t>*</a:t>
            </a:r>
          </a:p>
        </p:txBody>
      </p:sp>
      <p:sp>
        <p:nvSpPr>
          <p:cNvPr id="9" name="CuadroTexto 8">
            <a:extLst>
              <a:ext uri="{FF2B5EF4-FFF2-40B4-BE49-F238E27FC236}">
                <a16:creationId xmlns:a16="http://schemas.microsoft.com/office/drawing/2014/main" id="{F9575CFE-230D-41FC-9A66-6DCA5971365E}"/>
              </a:ext>
            </a:extLst>
          </p:cNvPr>
          <p:cNvSpPr txBox="1"/>
          <p:nvPr/>
        </p:nvSpPr>
        <p:spPr>
          <a:xfrm>
            <a:off x="9129808" y="1069145"/>
            <a:ext cx="2919662" cy="5262979"/>
          </a:xfrm>
          <a:prstGeom prst="rect">
            <a:avLst/>
          </a:prstGeom>
          <a:noFill/>
        </p:spPr>
        <p:txBody>
          <a:bodyPr wrap="square" rtlCol="0">
            <a:spAutoFit/>
          </a:bodyPr>
          <a:lstStyle/>
          <a:p>
            <a:r>
              <a:rPr lang="es-MX" sz="1600" dirty="0"/>
              <a:t>*Estadísticamente significativos:</a:t>
            </a:r>
          </a:p>
          <a:p>
            <a:endParaRPr lang="es-MX" sz="1600" dirty="0"/>
          </a:p>
          <a:p>
            <a:r>
              <a:rPr lang="es-MX" sz="1600" dirty="0"/>
              <a:t>Las estrategias que ayudarán a subir la satisfacción de trabajar en Grupo AXO son:</a:t>
            </a:r>
          </a:p>
          <a:p>
            <a:endParaRPr lang="es-MX" sz="1600" dirty="0"/>
          </a:p>
          <a:p>
            <a:pPr marL="342900" indent="-342900">
              <a:buAutoNum type="arabicPeriod"/>
            </a:pPr>
            <a:r>
              <a:rPr lang="es-MX" sz="1600" dirty="0"/>
              <a:t>La organización tiene un genuino interés en el balance de vida de los colaboradores.</a:t>
            </a:r>
          </a:p>
          <a:p>
            <a:pPr marL="342900" indent="-342900">
              <a:buAutoNum type="arabicPeriod"/>
            </a:pPr>
            <a:r>
              <a:rPr lang="es-MX" sz="1600" dirty="0"/>
              <a:t>Los líderes de la organización se han mostrado preocupados</a:t>
            </a:r>
          </a:p>
          <a:p>
            <a:pPr marL="342900" indent="-342900">
              <a:buAutoNum type="arabicPeriod"/>
            </a:pPr>
            <a:r>
              <a:rPr lang="es-MX" sz="1600" dirty="0"/>
              <a:t>Siento que mis líderes me proporcionan el apoyo que necesito</a:t>
            </a:r>
          </a:p>
          <a:p>
            <a:r>
              <a:rPr lang="es-MX" sz="1600" dirty="0"/>
              <a:t>Por el otro lado, lo que baja la satisfacción es:</a:t>
            </a:r>
          </a:p>
          <a:p>
            <a:pPr marL="342900" indent="-342900">
              <a:buAutoNum type="arabicPeriod"/>
            </a:pPr>
            <a:r>
              <a:rPr lang="es-MX" sz="1600" dirty="0"/>
              <a:t>Equilibrar vida Y TRABAJO</a:t>
            </a:r>
          </a:p>
          <a:p>
            <a:pPr marL="342900" indent="-342900">
              <a:buAutoNum type="arabicPeriod"/>
            </a:pPr>
            <a:r>
              <a:rPr lang="es-MX" sz="1600" dirty="0"/>
              <a:t>Mi jefe respalda los acuerdos</a:t>
            </a:r>
          </a:p>
        </p:txBody>
      </p:sp>
    </p:spTree>
    <p:extLst>
      <p:ext uri="{BB962C8B-B14F-4D97-AF65-F5344CB8AC3E}">
        <p14:creationId xmlns:p14="http://schemas.microsoft.com/office/powerpoint/2010/main" val="3176865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agen 2" descr="Gráfico, Gráfico de barras, Gráfico de rectángulos&#10;&#10;Descripción generada automáticamente">
            <a:extLst>
              <a:ext uri="{FF2B5EF4-FFF2-40B4-BE49-F238E27FC236}">
                <a16:creationId xmlns:a16="http://schemas.microsoft.com/office/drawing/2014/main" id="{2DEAE639-5E4E-4E58-88E8-CA01B4D03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34470" cy="6858000"/>
          </a:xfrm>
          <a:prstGeom prst="rect">
            <a:avLst/>
          </a:prstGeom>
        </p:spPr>
      </p:pic>
      <p:sp>
        <p:nvSpPr>
          <p:cNvPr id="4" name="Título 1">
            <a:extLst>
              <a:ext uri="{FF2B5EF4-FFF2-40B4-BE49-F238E27FC236}">
                <a16:creationId xmlns:a16="http://schemas.microsoft.com/office/drawing/2014/main" id="{4AA3EA08-DBA1-43DD-8362-79188A4A3985}"/>
              </a:ext>
            </a:extLst>
          </p:cNvPr>
          <p:cNvSpPr txBox="1">
            <a:spLocks/>
          </p:cNvSpPr>
          <p:nvPr/>
        </p:nvSpPr>
        <p:spPr>
          <a:xfrm>
            <a:off x="7750491" y="47073"/>
            <a:ext cx="3768706" cy="13255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b="1" dirty="0"/>
              <a:t>¿Qué sube y qué baja el nivel de satisfacción de trabajar en Grupo AXO?</a:t>
            </a:r>
          </a:p>
        </p:txBody>
      </p:sp>
      <p:graphicFrame>
        <p:nvGraphicFramePr>
          <p:cNvPr id="6" name="Diagrama 5">
            <a:extLst>
              <a:ext uri="{FF2B5EF4-FFF2-40B4-BE49-F238E27FC236}">
                <a16:creationId xmlns:a16="http://schemas.microsoft.com/office/drawing/2014/main" id="{F210153E-1C5C-4806-8128-73746DB3A70B}"/>
              </a:ext>
            </a:extLst>
          </p:cNvPr>
          <p:cNvGraphicFramePr/>
          <p:nvPr/>
        </p:nvGraphicFramePr>
        <p:xfrm>
          <a:off x="7571409" y="1372636"/>
          <a:ext cx="4620591" cy="527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6">
            <a:extLst>
              <a:ext uri="{FF2B5EF4-FFF2-40B4-BE49-F238E27FC236}">
                <a16:creationId xmlns:a16="http://schemas.microsoft.com/office/drawing/2014/main" id="{C728346E-1F47-4612-A0E2-49C04AD9D029}"/>
              </a:ext>
            </a:extLst>
          </p:cNvPr>
          <p:cNvSpPr txBox="1"/>
          <p:nvPr/>
        </p:nvSpPr>
        <p:spPr>
          <a:xfrm>
            <a:off x="6788973" y="4224780"/>
            <a:ext cx="1923036" cy="1200329"/>
          </a:xfrm>
          <a:prstGeom prst="rect">
            <a:avLst/>
          </a:prstGeom>
          <a:solidFill>
            <a:schemeClr val="bg1"/>
          </a:solidFill>
          <a:ln>
            <a:solidFill>
              <a:schemeClr val="tx1"/>
            </a:solidFill>
          </a:ln>
        </p:spPr>
        <p:txBody>
          <a:bodyPr wrap="square" rtlCol="0">
            <a:spAutoFit/>
          </a:bodyPr>
          <a:lstStyle/>
          <a:p>
            <a:pPr algn="ctr"/>
            <a:r>
              <a:rPr lang="es-MX" dirty="0" err="1"/>
              <a:t>Insight</a:t>
            </a:r>
            <a:r>
              <a:rPr lang="es-MX" dirty="0"/>
              <a:t>: ID de jefe es la variable predictora de quedarse (activos)</a:t>
            </a:r>
          </a:p>
        </p:txBody>
      </p:sp>
      <p:cxnSp>
        <p:nvCxnSpPr>
          <p:cNvPr id="9" name="Conector recto de flecha 8">
            <a:extLst>
              <a:ext uri="{FF2B5EF4-FFF2-40B4-BE49-F238E27FC236}">
                <a16:creationId xmlns:a16="http://schemas.microsoft.com/office/drawing/2014/main" id="{176FA3BA-7F53-48BD-99CB-EEDD9508556C}"/>
              </a:ext>
            </a:extLst>
          </p:cNvPr>
          <p:cNvCxnSpPr>
            <a:stCxn id="7" idx="3"/>
          </p:cNvCxnSpPr>
          <p:nvPr/>
        </p:nvCxnSpPr>
        <p:spPr>
          <a:xfrm flipV="1">
            <a:off x="8712009" y="4399722"/>
            <a:ext cx="922835" cy="425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99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title="exploración AXO">
            <a:hlinkClick r:id="rId3" tooltip="Open 'exploración AXO' in PowerBI"/>
            <a:extLst>
              <a:ext uri="{FF2B5EF4-FFF2-40B4-BE49-F238E27FC236}">
                <a16:creationId xmlns:a16="http://schemas.microsoft.com/office/drawing/2014/main" id="{5723BCE5-9131-4E68-8CA0-9091B66BB67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05154" y="920039"/>
            <a:ext cx="11781692" cy="5240129"/>
          </a:xfrm>
          <a:prstGeom prst="rect">
            <a:avLst/>
          </a:prstGeom>
          <a:ln>
            <a:solidFill>
              <a:srgbClr val="A9A9A9"/>
            </a:solidFill>
            <a:prstDash val="solid"/>
          </a:ln>
        </p:spPr>
      </p:pic>
      <p:pic>
        <p:nvPicPr>
          <p:cNvPr id="4" name="Image" descr="Image">
            <a:extLst>
              <a:ext uri="{FF2B5EF4-FFF2-40B4-BE49-F238E27FC236}">
                <a16:creationId xmlns:a16="http://schemas.microsoft.com/office/drawing/2014/main" id="{E74F98C4-8C60-4392-B7AF-1913B4C41DB8}"/>
              </a:ext>
            </a:extLst>
          </p:cNvPr>
          <p:cNvPicPr>
            <a:picLocks noChangeAspect="1"/>
          </p:cNvPicPr>
          <p:nvPr/>
        </p:nvPicPr>
        <p:blipFill>
          <a:blip r:embed="rId5"/>
          <a:stretch>
            <a:fillRect/>
          </a:stretch>
        </p:blipFill>
        <p:spPr>
          <a:xfrm>
            <a:off x="6402415" y="6224345"/>
            <a:ext cx="761976" cy="593010"/>
          </a:xfrm>
          <a:prstGeom prst="rect">
            <a:avLst/>
          </a:prstGeom>
          <a:ln w="12700">
            <a:miter lim="400000"/>
          </a:ln>
        </p:spPr>
      </p:pic>
      <p:pic>
        <p:nvPicPr>
          <p:cNvPr id="5" name="Picture 4" descr="Bienvenido a Grupo Axo Facturación">
            <a:extLst>
              <a:ext uri="{FF2B5EF4-FFF2-40B4-BE49-F238E27FC236}">
                <a16:creationId xmlns:a16="http://schemas.microsoft.com/office/drawing/2014/main" id="{CF4B4152-EE91-4C6E-818E-E68F649753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a:extLst>
              <a:ext uri="{FF2B5EF4-FFF2-40B4-BE49-F238E27FC236}">
                <a16:creationId xmlns:a16="http://schemas.microsoft.com/office/drawing/2014/main" id="{93542D47-20C5-449F-A810-12A9912E508F}"/>
              </a:ext>
            </a:extLst>
          </p:cNvPr>
          <p:cNvSpPr txBox="1">
            <a:spLocks/>
          </p:cNvSpPr>
          <p:nvPr/>
        </p:nvSpPr>
        <p:spPr>
          <a:xfrm>
            <a:off x="205154" y="117547"/>
            <a:ext cx="11781692" cy="8024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000" dirty="0"/>
              <a:t>Son más altos en general los resultados el grupo de preguntas: “buen lugar para trabajar”. Hay mucho orgullo al trabajo, sin embargo es paradójico con el </a:t>
            </a:r>
            <a:r>
              <a:rPr lang="es-MX" sz="2000" dirty="0" err="1"/>
              <a:t>insight</a:t>
            </a:r>
            <a:r>
              <a:rPr lang="es-MX" sz="2000" dirty="0"/>
              <a:t> de bajas por antigüedad y sueldo.</a:t>
            </a:r>
            <a:endParaRPr lang="es-MX" sz="2000" b="1" dirty="0"/>
          </a:p>
        </p:txBody>
      </p:sp>
      <p:sp>
        <p:nvSpPr>
          <p:cNvPr id="8" name="CuadroTexto 7">
            <a:extLst>
              <a:ext uri="{FF2B5EF4-FFF2-40B4-BE49-F238E27FC236}">
                <a16:creationId xmlns:a16="http://schemas.microsoft.com/office/drawing/2014/main" id="{4013D492-252E-416F-9B51-A5BA29235BB9}"/>
              </a:ext>
            </a:extLst>
          </p:cNvPr>
          <p:cNvSpPr txBox="1"/>
          <p:nvPr/>
        </p:nvSpPr>
        <p:spPr>
          <a:xfrm>
            <a:off x="7646509" y="1024157"/>
            <a:ext cx="4022676" cy="461665"/>
          </a:xfrm>
          <a:prstGeom prst="rect">
            <a:avLst/>
          </a:prstGeom>
          <a:noFill/>
          <a:ln>
            <a:solidFill>
              <a:schemeClr val="tx1"/>
            </a:solidFill>
          </a:ln>
        </p:spPr>
        <p:txBody>
          <a:bodyPr wrap="square">
            <a:spAutoFit/>
          </a:bodyPr>
          <a:lstStyle/>
          <a:p>
            <a:r>
              <a:rPr lang="es-MX" sz="1200" dirty="0">
                <a:latin typeface="Calibri" panose="020F0502020204030204" pitchFamily="34" charset="0"/>
                <a:ea typeface="Calibri" panose="020F0502020204030204" pitchFamily="34" charset="0"/>
                <a:cs typeface="Times New Roman" panose="02020603050405020304" pitchFamily="18" charset="0"/>
              </a:rPr>
              <a:t>Vuelve a aparecer “el jefe” como elemento significativo, en este caso disminuye la satisfacción</a:t>
            </a:r>
            <a:endParaRPr lang="es-MX" sz="1200" dirty="0"/>
          </a:p>
        </p:txBody>
      </p:sp>
      <p:sp>
        <p:nvSpPr>
          <p:cNvPr id="7" name="Flecha: hacia abajo 6">
            <a:extLst>
              <a:ext uri="{FF2B5EF4-FFF2-40B4-BE49-F238E27FC236}">
                <a16:creationId xmlns:a16="http://schemas.microsoft.com/office/drawing/2014/main" id="{5A0EA221-B5AA-4B9D-AA8B-A93FBB1CC552}"/>
              </a:ext>
            </a:extLst>
          </p:cNvPr>
          <p:cNvSpPr/>
          <p:nvPr/>
        </p:nvSpPr>
        <p:spPr>
          <a:xfrm>
            <a:off x="10975075" y="1391769"/>
            <a:ext cx="450376" cy="802493"/>
          </a:xfrm>
          <a:prstGeom prst="down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4524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title="exploración AXO">
            <a:hlinkClick r:id="rId3" tooltip="Open 'exploración AXO' in PowerBI"/>
            <a:extLst>
              <a:ext uri="{FF2B5EF4-FFF2-40B4-BE49-F238E27FC236}">
                <a16:creationId xmlns:a16="http://schemas.microsoft.com/office/drawing/2014/main" id="{3DA349E8-CB8A-47CA-A2E2-1B4546F13352}"/>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05154" y="805218"/>
            <a:ext cx="11781692" cy="5172501"/>
          </a:xfrm>
          <a:prstGeom prst="rect">
            <a:avLst/>
          </a:prstGeom>
          <a:ln>
            <a:solidFill>
              <a:srgbClr val="A9A9A9"/>
            </a:solidFill>
            <a:prstDash val="solid"/>
          </a:ln>
        </p:spPr>
      </p:pic>
      <p:pic>
        <p:nvPicPr>
          <p:cNvPr id="4" name="Image" descr="Image">
            <a:extLst>
              <a:ext uri="{FF2B5EF4-FFF2-40B4-BE49-F238E27FC236}">
                <a16:creationId xmlns:a16="http://schemas.microsoft.com/office/drawing/2014/main" id="{7E14A9E6-EF4C-4796-83E7-6F0637F9BCEE}"/>
              </a:ext>
            </a:extLst>
          </p:cNvPr>
          <p:cNvPicPr>
            <a:picLocks noChangeAspect="1"/>
          </p:cNvPicPr>
          <p:nvPr/>
        </p:nvPicPr>
        <p:blipFill>
          <a:blip r:embed="rId5"/>
          <a:stretch>
            <a:fillRect/>
          </a:stretch>
        </p:blipFill>
        <p:spPr>
          <a:xfrm>
            <a:off x="6402415" y="6224345"/>
            <a:ext cx="761976" cy="593010"/>
          </a:xfrm>
          <a:prstGeom prst="rect">
            <a:avLst/>
          </a:prstGeom>
          <a:ln w="12700">
            <a:miter lim="400000"/>
          </a:ln>
        </p:spPr>
      </p:pic>
      <p:pic>
        <p:nvPicPr>
          <p:cNvPr id="5" name="Picture 4" descr="Bienvenido a Grupo Axo Facturación">
            <a:extLst>
              <a:ext uri="{FF2B5EF4-FFF2-40B4-BE49-F238E27FC236}">
                <a16:creationId xmlns:a16="http://schemas.microsoft.com/office/drawing/2014/main" id="{ECA15DD8-6D9F-44EB-9251-17FAACF378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3">
            <a:extLst>
              <a:ext uri="{FF2B5EF4-FFF2-40B4-BE49-F238E27FC236}">
                <a16:creationId xmlns:a16="http://schemas.microsoft.com/office/drawing/2014/main" id="{B0092CE2-4BBB-41BD-9365-330561040680}"/>
              </a:ext>
            </a:extLst>
          </p:cNvPr>
          <p:cNvSpPr txBox="1">
            <a:spLocks/>
          </p:cNvSpPr>
          <p:nvPr/>
        </p:nvSpPr>
        <p:spPr>
          <a:xfrm>
            <a:off x="205154" y="117547"/>
            <a:ext cx="11781692" cy="8024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000" dirty="0"/>
              <a:t>Según la marca y el nivel cambia el nivel de resultados generales de la encuesta, recordando que satisfacción es la variable más representativa.</a:t>
            </a:r>
          </a:p>
        </p:txBody>
      </p:sp>
      <p:sp>
        <p:nvSpPr>
          <p:cNvPr id="7" name="CuadroTexto 6">
            <a:extLst>
              <a:ext uri="{FF2B5EF4-FFF2-40B4-BE49-F238E27FC236}">
                <a16:creationId xmlns:a16="http://schemas.microsoft.com/office/drawing/2014/main" id="{F347FADC-7C8E-4E16-85A2-3E5DF8E485FF}"/>
              </a:ext>
            </a:extLst>
          </p:cNvPr>
          <p:cNvSpPr txBox="1"/>
          <p:nvPr/>
        </p:nvSpPr>
        <p:spPr>
          <a:xfrm>
            <a:off x="7383439" y="3275839"/>
            <a:ext cx="4022676" cy="646331"/>
          </a:xfrm>
          <a:prstGeom prst="rect">
            <a:avLst/>
          </a:prstGeom>
          <a:noFill/>
          <a:ln>
            <a:solidFill>
              <a:schemeClr val="tx1"/>
            </a:solidFill>
          </a:ln>
        </p:spPr>
        <p:txBody>
          <a:bodyPr wrap="square">
            <a:spAutoFit/>
          </a:bodyPr>
          <a:lstStyle/>
          <a:p>
            <a:r>
              <a:rPr lang="es-MX" sz="1200" dirty="0">
                <a:latin typeface="Calibri" panose="020F0502020204030204" pitchFamily="34" charset="0"/>
                <a:ea typeface="Calibri" panose="020F0502020204030204" pitchFamily="34" charset="0"/>
                <a:cs typeface="Times New Roman" panose="02020603050405020304" pitchFamily="18" charset="0"/>
              </a:rPr>
              <a:t>E</a:t>
            </a:r>
            <a:r>
              <a:rPr lang="es-MX" sz="1200" dirty="0">
                <a:effectLst/>
                <a:latin typeface="Calibri" panose="020F0502020204030204" pitchFamily="34" charset="0"/>
                <a:ea typeface="Calibri" panose="020F0502020204030204" pitchFamily="34" charset="0"/>
                <a:cs typeface="Times New Roman" panose="02020603050405020304" pitchFamily="18" charset="0"/>
              </a:rPr>
              <a:t>l nivel de Dirección es en donde perciben más dificultad, con los valores organizacionales y con que sea un buen lugar para trabajar, comparativamente con los otros niveles. </a:t>
            </a:r>
            <a:endParaRPr lang="es-MX" sz="1200" dirty="0"/>
          </a:p>
        </p:txBody>
      </p:sp>
      <p:cxnSp>
        <p:nvCxnSpPr>
          <p:cNvPr id="9" name="Conector recto de flecha 8">
            <a:extLst>
              <a:ext uri="{FF2B5EF4-FFF2-40B4-BE49-F238E27FC236}">
                <a16:creationId xmlns:a16="http://schemas.microsoft.com/office/drawing/2014/main" id="{71B3BF2F-F630-4855-B768-252EAC9338CF}"/>
              </a:ext>
            </a:extLst>
          </p:cNvPr>
          <p:cNvCxnSpPr/>
          <p:nvPr/>
        </p:nvCxnSpPr>
        <p:spPr>
          <a:xfrm>
            <a:off x="9376012" y="3971499"/>
            <a:ext cx="1146412" cy="51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1270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02FA7C5-B996-4FEF-9D30-EB22CFCDE06A}"/>
              </a:ext>
            </a:extLst>
          </p:cNvPr>
          <p:cNvPicPr>
            <a:picLocks noChangeAspect="1"/>
          </p:cNvPicPr>
          <p:nvPr/>
        </p:nvPicPr>
        <p:blipFill rotWithShape="1">
          <a:blip r:embed="rId2"/>
          <a:srcRect l="18462" t="32196" r="24077" b="15060"/>
          <a:stretch/>
        </p:blipFill>
        <p:spPr>
          <a:xfrm>
            <a:off x="450376" y="631163"/>
            <a:ext cx="5073256" cy="2618126"/>
          </a:xfrm>
          <a:prstGeom prst="rect">
            <a:avLst/>
          </a:prstGeom>
        </p:spPr>
      </p:pic>
      <p:sp>
        <p:nvSpPr>
          <p:cNvPr id="4" name="Título 3">
            <a:extLst>
              <a:ext uri="{FF2B5EF4-FFF2-40B4-BE49-F238E27FC236}">
                <a16:creationId xmlns:a16="http://schemas.microsoft.com/office/drawing/2014/main" id="{55A5253C-BC5B-41D1-8A40-87B52834AE42}"/>
              </a:ext>
            </a:extLst>
          </p:cNvPr>
          <p:cNvSpPr txBox="1">
            <a:spLocks/>
          </p:cNvSpPr>
          <p:nvPr/>
        </p:nvSpPr>
        <p:spPr>
          <a:xfrm>
            <a:off x="838200" y="117547"/>
            <a:ext cx="10515600" cy="8024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2800" dirty="0"/>
              <a:t>Recomendaría a un amigo o pariente para trabajar en Grupo </a:t>
            </a:r>
            <a:r>
              <a:rPr lang="es-ES" sz="2800" dirty="0" err="1"/>
              <a:t>Axo</a:t>
            </a:r>
            <a:endParaRPr lang="es-MX" sz="2800" b="1" dirty="0"/>
          </a:p>
        </p:txBody>
      </p:sp>
      <p:pic>
        <p:nvPicPr>
          <p:cNvPr id="9" name="Image" descr="Image">
            <a:extLst>
              <a:ext uri="{FF2B5EF4-FFF2-40B4-BE49-F238E27FC236}">
                <a16:creationId xmlns:a16="http://schemas.microsoft.com/office/drawing/2014/main" id="{DB99EAC6-7FF0-46B3-8F35-D1B95D36C548}"/>
              </a:ext>
            </a:extLst>
          </p:cNvPr>
          <p:cNvPicPr>
            <a:picLocks noChangeAspect="1"/>
          </p:cNvPicPr>
          <p:nvPr/>
        </p:nvPicPr>
        <p:blipFill>
          <a:blip r:embed="rId3"/>
          <a:stretch>
            <a:fillRect/>
          </a:stretch>
        </p:blipFill>
        <p:spPr>
          <a:xfrm>
            <a:off x="2702612" y="6226836"/>
            <a:ext cx="761976" cy="593010"/>
          </a:xfrm>
          <a:prstGeom prst="rect">
            <a:avLst/>
          </a:prstGeom>
          <a:ln w="12700">
            <a:miter lim="400000"/>
          </a:ln>
        </p:spPr>
      </p:pic>
      <p:pic>
        <p:nvPicPr>
          <p:cNvPr id="10" name="Picture 4" descr="Bienvenido a Grupo Axo Facturación">
            <a:extLst>
              <a:ext uri="{FF2B5EF4-FFF2-40B4-BE49-F238E27FC236}">
                <a16:creationId xmlns:a16="http://schemas.microsoft.com/office/drawing/2014/main" id="{F967F268-EA09-4F64-86EF-20A5575548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172" y="6226837"/>
            <a:ext cx="1248440" cy="5930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Gráfico 10">
            <a:extLst>
              <a:ext uri="{FF2B5EF4-FFF2-40B4-BE49-F238E27FC236}">
                <a16:creationId xmlns:a16="http://schemas.microsoft.com/office/drawing/2014/main" id="{34202AB9-8258-4DB2-8C0B-E09D2292D46B}"/>
              </a:ext>
            </a:extLst>
          </p:cNvPr>
          <p:cNvGraphicFramePr>
            <a:graphicFrameLocks/>
          </p:cNvGraphicFramePr>
          <p:nvPr>
            <p:extLst>
              <p:ext uri="{D42A27DB-BD31-4B8C-83A1-F6EECF244321}">
                <p14:modId xmlns:p14="http://schemas.microsoft.com/office/powerpoint/2010/main" val="883372500"/>
              </p:ext>
            </p:extLst>
          </p:nvPr>
        </p:nvGraphicFramePr>
        <p:xfrm>
          <a:off x="5628341" y="693050"/>
          <a:ext cx="5992202" cy="3031188"/>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Conector recto 12">
            <a:extLst>
              <a:ext uri="{FF2B5EF4-FFF2-40B4-BE49-F238E27FC236}">
                <a16:creationId xmlns:a16="http://schemas.microsoft.com/office/drawing/2014/main" id="{B69A0527-BC84-4ABE-988B-28634C6E5DB5}"/>
              </a:ext>
            </a:extLst>
          </p:cNvPr>
          <p:cNvCxnSpPr>
            <a:cxnSpLocks/>
          </p:cNvCxnSpPr>
          <p:nvPr/>
        </p:nvCxnSpPr>
        <p:spPr>
          <a:xfrm flipH="1">
            <a:off x="5765928" y="1856952"/>
            <a:ext cx="5717027" cy="0"/>
          </a:xfrm>
          <a:prstGeom prst="line">
            <a:avLst/>
          </a:prstGeom>
          <a:ln>
            <a:solidFill>
              <a:srgbClr val="F68A66"/>
            </a:solidFill>
            <a:prstDash val="lgDash"/>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4911E45C-B7D2-4133-B4F9-7E792930BF24}"/>
              </a:ext>
            </a:extLst>
          </p:cNvPr>
          <p:cNvSpPr txBox="1"/>
          <p:nvPr/>
        </p:nvSpPr>
        <p:spPr>
          <a:xfrm>
            <a:off x="349963" y="3391467"/>
            <a:ext cx="4804012" cy="2848280"/>
          </a:xfrm>
          <a:prstGeom prst="rect">
            <a:avLst/>
          </a:prstGeom>
          <a:noFill/>
        </p:spPr>
        <p:txBody>
          <a:bodyPr wrap="square" rtlCol="0">
            <a:spAutoFit/>
          </a:bodyPr>
          <a:lstStyle/>
          <a:p>
            <a:pPr marL="228600">
              <a:lnSpc>
                <a:spcPct val="107000"/>
              </a:lnSpc>
            </a:pPr>
            <a:r>
              <a:rPr lang="es-MX" sz="1400" dirty="0">
                <a:latin typeface="Calibri" panose="020F0502020204030204" pitchFamily="34" charset="0"/>
                <a:ea typeface="Calibri" panose="020F0502020204030204" pitchFamily="34" charset="0"/>
                <a:cs typeface="Times New Roman" panose="02020603050405020304" pitchFamily="18" charset="0"/>
              </a:rPr>
              <a:t>L</a:t>
            </a:r>
            <a:r>
              <a:rPr lang="es-MX" sz="1400" dirty="0">
                <a:effectLst/>
                <a:latin typeface="Calibri" panose="020F0502020204030204" pitchFamily="34" charset="0"/>
                <a:ea typeface="Calibri" panose="020F0502020204030204" pitchFamily="34" charset="0"/>
                <a:cs typeface="Times New Roman" panose="02020603050405020304" pitchFamily="18" charset="0"/>
              </a:rPr>
              <a:t>os Z se colaron en los mejores puntajes a ese respecto, detrás de los X (45 a 53 años); luego de ahí, la tendencia continua y se confirma que a mayor edad (y quizás antigüedad en la empresa), mejores evaluaciones de los valores organizacionales y de que sea un buen lugar para trabajar; lo contrario también es correcto: entre menos edad, menos apreciación favorable de esos rubros. </a:t>
            </a:r>
          </a:p>
          <a:p>
            <a:pPr marL="228600">
              <a:lnSpc>
                <a:spcPct val="107000"/>
              </a:lnSpc>
              <a:spcAft>
                <a:spcPts val="800"/>
              </a:spcAft>
            </a:pPr>
            <a:r>
              <a:rPr lang="es-MX" sz="1400" dirty="0">
                <a:effectLst/>
                <a:latin typeface="Calibri" panose="020F0502020204030204" pitchFamily="34" charset="0"/>
                <a:ea typeface="Calibri" panose="020F0502020204030204" pitchFamily="34" charset="0"/>
                <a:cs typeface="Times New Roman" panose="02020603050405020304" pitchFamily="18" charset="0"/>
              </a:rPr>
              <a:t>La explicación de por qué los Z valoran positivamente esos rubros, puede estar en que al tener menos edad-experiencia laboral, no tengan puntos de comparación más sólidos, y a que tienen menos tiempo en la empresa (luego les vendrá el desencanto: al año 9 meses, aproximadamente). </a:t>
            </a:r>
          </a:p>
        </p:txBody>
      </p:sp>
      <p:graphicFrame>
        <p:nvGraphicFramePr>
          <p:cNvPr id="12" name="Gráfico 11">
            <a:extLst>
              <a:ext uri="{FF2B5EF4-FFF2-40B4-BE49-F238E27FC236}">
                <a16:creationId xmlns:a16="http://schemas.microsoft.com/office/drawing/2014/main" id="{24711EFC-EC42-439D-9729-EF463BBD0170}"/>
              </a:ext>
            </a:extLst>
          </p:cNvPr>
          <p:cNvGraphicFramePr>
            <a:graphicFrameLocks/>
          </p:cNvGraphicFramePr>
          <p:nvPr>
            <p:extLst>
              <p:ext uri="{D42A27DB-BD31-4B8C-83A1-F6EECF244321}">
                <p14:modId xmlns:p14="http://schemas.microsoft.com/office/powerpoint/2010/main" val="3346325218"/>
              </p:ext>
            </p:extLst>
          </p:nvPr>
        </p:nvGraphicFramePr>
        <p:xfrm>
          <a:off x="5523632" y="3675070"/>
          <a:ext cx="4804012" cy="3065377"/>
        </p:xfrm>
        <a:graphic>
          <a:graphicData uri="http://schemas.openxmlformats.org/drawingml/2006/chart">
            <c:chart xmlns:c="http://schemas.openxmlformats.org/drawingml/2006/chart" xmlns:r="http://schemas.openxmlformats.org/officeDocument/2006/relationships" r:id="rId6"/>
          </a:graphicData>
        </a:graphic>
      </p:graphicFrame>
      <p:cxnSp>
        <p:nvCxnSpPr>
          <p:cNvPr id="14" name="Conector recto 13">
            <a:extLst>
              <a:ext uri="{FF2B5EF4-FFF2-40B4-BE49-F238E27FC236}">
                <a16:creationId xmlns:a16="http://schemas.microsoft.com/office/drawing/2014/main" id="{330727D1-253E-44E2-BD5C-6D09B1DFB4C5}"/>
              </a:ext>
            </a:extLst>
          </p:cNvPr>
          <p:cNvCxnSpPr>
            <a:cxnSpLocks/>
          </p:cNvCxnSpPr>
          <p:nvPr/>
        </p:nvCxnSpPr>
        <p:spPr>
          <a:xfrm flipH="1">
            <a:off x="5628341" y="5076109"/>
            <a:ext cx="5717027" cy="0"/>
          </a:xfrm>
          <a:prstGeom prst="line">
            <a:avLst/>
          </a:prstGeom>
          <a:ln>
            <a:solidFill>
              <a:srgbClr val="F68A66"/>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148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ombilla en fondo amarillo con rayos de luz y cable pintados">
            <a:extLst>
              <a:ext uri="{FF2B5EF4-FFF2-40B4-BE49-F238E27FC236}">
                <a16:creationId xmlns:a16="http://schemas.microsoft.com/office/drawing/2014/main" id="{15C796E2-413F-4ED9-A6D8-C1360849960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8537"/>
          <a:stretch/>
        </p:blipFill>
        <p:spPr>
          <a:xfrm>
            <a:off x="-3047" y="10"/>
            <a:ext cx="12191999" cy="6857990"/>
          </a:xfrm>
          <a:prstGeom prst="rect">
            <a:avLst/>
          </a:prstGeom>
        </p:spPr>
      </p:pic>
      <p:pic>
        <p:nvPicPr>
          <p:cNvPr id="7" name="Image" descr="Image">
            <a:extLst>
              <a:ext uri="{FF2B5EF4-FFF2-40B4-BE49-F238E27FC236}">
                <a16:creationId xmlns:a16="http://schemas.microsoft.com/office/drawing/2014/main" id="{CDC447F8-764A-4FED-83A8-58E931FA44C4}"/>
              </a:ext>
            </a:extLst>
          </p:cNvPr>
          <p:cNvPicPr>
            <a:picLocks noChangeAspect="1"/>
          </p:cNvPicPr>
          <p:nvPr/>
        </p:nvPicPr>
        <p:blipFill rotWithShape="1">
          <a:blip r:embed="rId4"/>
          <a:srcRect l="1801" t="16475" r="1752" b="29247"/>
          <a:stretch/>
        </p:blipFill>
        <p:spPr>
          <a:xfrm>
            <a:off x="6097" y="-1"/>
            <a:ext cx="12185903" cy="6858000"/>
          </a:xfrm>
          <a:prstGeom prst="rect">
            <a:avLst/>
          </a:prstGeom>
          <a:ln w="12700">
            <a:miter lim="400000"/>
          </a:ln>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677929-DE24-4D02-911C-CAF4C2567C7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MX" sz="5200">
                <a:solidFill>
                  <a:srgbClr val="FFFFFF"/>
                </a:solidFill>
              </a:rPr>
              <a:t>Conclusiones</a:t>
            </a:r>
          </a:p>
        </p:txBody>
      </p:sp>
      <p:sp>
        <p:nvSpPr>
          <p:cNvPr id="3" name="Subtítulo 2">
            <a:extLst>
              <a:ext uri="{FF2B5EF4-FFF2-40B4-BE49-F238E27FC236}">
                <a16:creationId xmlns:a16="http://schemas.microsoft.com/office/drawing/2014/main" id="{6600BDA7-0E02-4274-A65C-98850CBC41B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s-MX" dirty="0">
                <a:solidFill>
                  <a:srgbClr val="FFFFFF"/>
                </a:solidFill>
              </a:rPr>
              <a:t>Algunos </a:t>
            </a:r>
            <a:r>
              <a:rPr lang="es-MX" dirty="0" err="1">
                <a:solidFill>
                  <a:srgbClr val="FFFFFF"/>
                </a:solidFill>
              </a:rPr>
              <a:t>insights</a:t>
            </a:r>
            <a:endParaRPr lang="es-MX" dirty="0">
              <a:solidFill>
                <a:srgbClr val="FFFFFF"/>
              </a:solidFill>
            </a:endParaRPr>
          </a:p>
        </p:txBody>
      </p:sp>
      <p:pic>
        <p:nvPicPr>
          <p:cNvPr id="12" name="Image" descr="Image">
            <a:extLst>
              <a:ext uri="{FF2B5EF4-FFF2-40B4-BE49-F238E27FC236}">
                <a16:creationId xmlns:a16="http://schemas.microsoft.com/office/drawing/2014/main" id="{1315148E-672E-4321-B1A9-A0714D5C86CD}"/>
              </a:ext>
            </a:extLst>
          </p:cNvPr>
          <p:cNvPicPr>
            <a:picLocks noChangeAspect="1"/>
          </p:cNvPicPr>
          <p:nvPr/>
        </p:nvPicPr>
        <p:blipFill>
          <a:blip r:embed="rId5"/>
          <a:stretch>
            <a:fillRect/>
          </a:stretch>
        </p:blipFill>
        <p:spPr>
          <a:xfrm>
            <a:off x="361257" y="5517446"/>
            <a:ext cx="1387642" cy="1079937"/>
          </a:xfrm>
          <a:prstGeom prst="rect">
            <a:avLst/>
          </a:prstGeom>
          <a:ln w="12700">
            <a:miter lim="400000"/>
          </a:ln>
        </p:spPr>
      </p:pic>
      <p:pic>
        <p:nvPicPr>
          <p:cNvPr id="13" name="Picture 4" descr="Bienvenido a Grupo Axo Facturación">
            <a:extLst>
              <a:ext uri="{FF2B5EF4-FFF2-40B4-BE49-F238E27FC236}">
                <a16:creationId xmlns:a16="http://schemas.microsoft.com/office/drawing/2014/main" id="{E7E72936-9CA7-450D-8B86-155AFC310846}"/>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0376341" y="5737841"/>
            <a:ext cx="1809562" cy="85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973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12EA71C4-2FF1-449E-BD7A-3D8F255DEFBE}"/>
              </a:ext>
            </a:extLst>
          </p:cNvPr>
          <p:cNvSpPr>
            <a:spLocks noGrp="1"/>
          </p:cNvSpPr>
          <p:nvPr>
            <p:ph type="title"/>
          </p:nvPr>
        </p:nvSpPr>
        <p:spPr>
          <a:xfrm>
            <a:off x="1198240" y="125626"/>
            <a:ext cx="9792471" cy="615192"/>
          </a:xfrm>
        </p:spPr>
        <p:txBody>
          <a:bodyPr>
            <a:normAutofit fontScale="90000"/>
          </a:bodyPr>
          <a:lstStyle/>
          <a:p>
            <a:r>
              <a:rPr lang="es-MX" dirty="0" err="1">
                <a:solidFill>
                  <a:srgbClr val="FFFFFF"/>
                </a:solidFill>
              </a:rPr>
              <a:t>Climate</a:t>
            </a:r>
            <a:r>
              <a:rPr lang="es-MX" dirty="0">
                <a:solidFill>
                  <a:srgbClr val="FFFFFF"/>
                </a:solidFill>
              </a:rPr>
              <a:t> vs. </a:t>
            </a:r>
            <a:r>
              <a:rPr lang="es-MX" dirty="0" err="1">
                <a:solidFill>
                  <a:srgbClr val="FFFFFF"/>
                </a:solidFill>
              </a:rPr>
              <a:t>weather</a:t>
            </a:r>
            <a:endParaRPr lang="es-MX" dirty="0">
              <a:solidFill>
                <a:srgbClr val="FFFFFF"/>
              </a:solidFill>
            </a:endParaRPr>
          </a:p>
        </p:txBody>
      </p:sp>
      <p:sp>
        <p:nvSpPr>
          <p:cNvPr id="3" name="Marcador de contenido 2">
            <a:extLst>
              <a:ext uri="{FF2B5EF4-FFF2-40B4-BE49-F238E27FC236}">
                <a16:creationId xmlns:a16="http://schemas.microsoft.com/office/drawing/2014/main" id="{3B175E7C-1E3C-49E8-A6D2-E1D0211E5E4D}"/>
              </a:ext>
            </a:extLst>
          </p:cNvPr>
          <p:cNvSpPr>
            <a:spLocks noGrp="1"/>
          </p:cNvSpPr>
          <p:nvPr>
            <p:ph idx="1"/>
          </p:nvPr>
        </p:nvSpPr>
        <p:spPr>
          <a:xfrm>
            <a:off x="679447" y="973609"/>
            <a:ext cx="5111150" cy="3171423"/>
          </a:xfrm>
        </p:spPr>
        <p:txBody>
          <a:bodyPr>
            <a:noAutofit/>
          </a:bodyPr>
          <a:lstStyle/>
          <a:p>
            <a:pPr marL="0" indent="0">
              <a:buNone/>
            </a:pPr>
            <a:r>
              <a:rPr lang="es-MX" sz="2000" dirty="0" err="1">
                <a:solidFill>
                  <a:srgbClr val="FFFFFF"/>
                </a:solidFill>
              </a:rPr>
              <a:t>Insights</a:t>
            </a:r>
            <a:r>
              <a:rPr lang="es-MX" sz="2000" dirty="0">
                <a:solidFill>
                  <a:srgbClr val="FFFFFF"/>
                </a:solidFill>
              </a:rPr>
              <a:t>:</a:t>
            </a:r>
          </a:p>
          <a:p>
            <a:pPr marL="514350" indent="-514350">
              <a:buFont typeface="+mj-lt"/>
              <a:buAutoNum type="alphaUcPeriod"/>
            </a:pPr>
            <a:r>
              <a:rPr lang="es-MX" sz="2000" dirty="0">
                <a:solidFill>
                  <a:srgbClr val="FFFFFF"/>
                </a:solidFill>
              </a:rPr>
              <a:t>Se puede predecir las bajas por la correlación entre antigüedad e ingreso.</a:t>
            </a:r>
          </a:p>
          <a:p>
            <a:pPr lvl="1"/>
            <a:r>
              <a:rPr lang="es-MX" sz="2000" dirty="0">
                <a:solidFill>
                  <a:srgbClr val="FFFFFF"/>
                </a:solidFill>
              </a:rPr>
              <a:t>	Otras variables son el plan de carrera y desarrollo.</a:t>
            </a:r>
          </a:p>
          <a:p>
            <a:pPr marL="514350" indent="-514350">
              <a:buFont typeface="+mj-lt"/>
              <a:buAutoNum type="alphaUcPeriod"/>
            </a:pPr>
            <a:r>
              <a:rPr lang="es-MX" sz="2000" dirty="0">
                <a:solidFill>
                  <a:srgbClr val="FFFFFF"/>
                </a:solidFill>
              </a:rPr>
              <a:t>Se puede predecir permanencia por el impacto del jefe o supervisor directo.</a:t>
            </a:r>
          </a:p>
          <a:p>
            <a:pPr marL="514350" indent="-514350">
              <a:buFont typeface="+mj-lt"/>
              <a:buAutoNum type="alphaUcPeriod"/>
            </a:pPr>
            <a:r>
              <a:rPr lang="es-MX" sz="2000" dirty="0">
                <a:solidFill>
                  <a:srgbClr val="FFFFFF"/>
                </a:solidFill>
              </a:rPr>
              <a:t>Diferentes situaciones en diferentes regiones, marcas, generaciones y unidades de negocio.</a:t>
            </a:r>
          </a:p>
          <a:p>
            <a:pPr marL="514350" indent="-514350">
              <a:buFont typeface="+mj-lt"/>
              <a:buAutoNum type="alphaUcPeriod"/>
            </a:pPr>
            <a:r>
              <a:rPr lang="es-MX" sz="2000" dirty="0">
                <a:solidFill>
                  <a:srgbClr val="FFFFFF"/>
                </a:solidFill>
              </a:rPr>
              <a:t>La desvinculación voluntaria es más profunda, tomar en cuenta condiciones organizacionales, individuales y sociales entre los colaboradores de la empresa.</a:t>
            </a:r>
          </a:p>
          <a:p>
            <a:pPr marL="514350" indent="-514350">
              <a:buFont typeface="+mj-lt"/>
              <a:buAutoNum type="alphaUcPeriod"/>
            </a:pPr>
            <a:r>
              <a:rPr lang="es-MX" sz="2000" dirty="0">
                <a:solidFill>
                  <a:srgbClr val="FFFFFF"/>
                </a:solidFill>
              </a:rPr>
              <a:t>El balance vida trabajo es clave para la productividad de la empresa, a todos los niveles y en todos los puestos.</a:t>
            </a:r>
          </a:p>
          <a:p>
            <a:pPr marL="457200" indent="-457200">
              <a:buFont typeface="+mj-lt"/>
              <a:buAutoNum type="alphaUcPeriod"/>
            </a:pPr>
            <a:endParaRPr lang="es-MX" sz="2000" dirty="0">
              <a:solidFill>
                <a:srgbClr val="FFFFFF"/>
              </a:solidFill>
            </a:endParaRPr>
          </a:p>
        </p:txBody>
      </p:sp>
      <p:pic>
        <p:nvPicPr>
          <p:cNvPr id="13" name="Image" descr="Image">
            <a:extLst>
              <a:ext uri="{FF2B5EF4-FFF2-40B4-BE49-F238E27FC236}">
                <a16:creationId xmlns:a16="http://schemas.microsoft.com/office/drawing/2014/main" id="{D511E6EE-1776-4350-8034-255B0AD4D1C8}"/>
              </a:ext>
            </a:extLst>
          </p:cNvPr>
          <p:cNvPicPr>
            <a:picLocks noChangeAspect="1"/>
          </p:cNvPicPr>
          <p:nvPr/>
        </p:nvPicPr>
        <p:blipFill>
          <a:blip r:embed="rId2"/>
          <a:stretch>
            <a:fillRect/>
          </a:stretch>
        </p:blipFill>
        <p:spPr>
          <a:xfrm>
            <a:off x="183836" y="82447"/>
            <a:ext cx="901442" cy="701550"/>
          </a:xfrm>
          <a:prstGeom prst="rect">
            <a:avLst/>
          </a:prstGeom>
          <a:ln w="12700">
            <a:miter lim="400000"/>
          </a:ln>
        </p:spPr>
      </p:pic>
      <p:pic>
        <p:nvPicPr>
          <p:cNvPr id="14" name="Picture 4" descr="Bienvenido a Grupo Axo Facturación">
            <a:extLst>
              <a:ext uri="{FF2B5EF4-FFF2-40B4-BE49-F238E27FC236}">
                <a16:creationId xmlns:a16="http://schemas.microsoft.com/office/drawing/2014/main" id="{78165F7D-62F7-4AD6-A2BE-21274281821A}"/>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466829" y="132712"/>
            <a:ext cx="1476947" cy="701550"/>
          </a:xfrm>
          <a:prstGeom prst="rect">
            <a:avLst/>
          </a:prstGeom>
          <a:noFill/>
          <a:extLst>
            <a:ext uri="{909E8E84-426E-40DD-AFC4-6F175D3DCCD1}">
              <a14:hiddenFill xmlns:a14="http://schemas.microsoft.com/office/drawing/2010/main">
                <a:solidFill>
                  <a:srgbClr val="FFFFFF"/>
                </a:solidFill>
              </a14:hiddenFill>
            </a:ext>
          </a:extLst>
        </p:spPr>
      </p:pic>
      <p:sp>
        <p:nvSpPr>
          <p:cNvPr id="15" name="Marcador de contenido 2">
            <a:extLst>
              <a:ext uri="{FF2B5EF4-FFF2-40B4-BE49-F238E27FC236}">
                <a16:creationId xmlns:a16="http://schemas.microsoft.com/office/drawing/2014/main" id="{E6B04154-6A9D-4442-82F4-FFDA5AE38A02}"/>
              </a:ext>
            </a:extLst>
          </p:cNvPr>
          <p:cNvSpPr txBox="1">
            <a:spLocks/>
          </p:cNvSpPr>
          <p:nvPr/>
        </p:nvSpPr>
        <p:spPr>
          <a:xfrm>
            <a:off x="6470044" y="966974"/>
            <a:ext cx="5618399" cy="31714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2000" dirty="0">
                <a:solidFill>
                  <a:srgbClr val="FFFFFF"/>
                </a:solidFill>
              </a:rPr>
              <a:t>Acciones:</a:t>
            </a:r>
          </a:p>
          <a:p>
            <a:pPr marL="0" indent="0">
              <a:buNone/>
            </a:pPr>
            <a:r>
              <a:rPr lang="es-MX" sz="2000" dirty="0">
                <a:solidFill>
                  <a:srgbClr val="FFFFFF"/>
                </a:solidFill>
              </a:rPr>
              <a:t>A. </a:t>
            </a:r>
          </a:p>
          <a:p>
            <a:pPr marL="914400" lvl="1" indent="-457200">
              <a:buFont typeface="+mj-lt"/>
              <a:buAutoNum type="arabicPeriod"/>
            </a:pPr>
            <a:r>
              <a:rPr lang="es-MX" sz="1600" dirty="0">
                <a:solidFill>
                  <a:srgbClr val="FFFFFF"/>
                </a:solidFill>
              </a:rPr>
              <a:t>Mejorar el target de contratación.</a:t>
            </a:r>
          </a:p>
          <a:p>
            <a:pPr marL="914400" lvl="1" indent="-457200">
              <a:buFont typeface="+mj-lt"/>
              <a:buAutoNum type="arabicPeriod"/>
            </a:pPr>
            <a:r>
              <a:rPr lang="es-MX" sz="1600" dirty="0">
                <a:solidFill>
                  <a:srgbClr val="FFFFFF"/>
                </a:solidFill>
              </a:rPr>
              <a:t>Acompañar el crecimiento salarial con la antigüedad.</a:t>
            </a:r>
          </a:p>
          <a:p>
            <a:pPr marL="914400" lvl="1" indent="-457200">
              <a:buFont typeface="+mj-lt"/>
              <a:buAutoNum type="arabicPeriod"/>
            </a:pPr>
            <a:r>
              <a:rPr lang="es-MX" sz="1600" dirty="0">
                <a:solidFill>
                  <a:srgbClr val="FFFFFF"/>
                </a:solidFill>
              </a:rPr>
              <a:t>Potenciar el plan de carrera y la movilidad entre las diferentes compañías.</a:t>
            </a:r>
          </a:p>
          <a:p>
            <a:pPr marL="0" indent="0">
              <a:buNone/>
            </a:pPr>
            <a:r>
              <a:rPr lang="es-MX" sz="2000" dirty="0">
                <a:solidFill>
                  <a:srgbClr val="FFFFFF"/>
                </a:solidFill>
              </a:rPr>
              <a:t>B. </a:t>
            </a:r>
          </a:p>
          <a:p>
            <a:pPr marL="914400" lvl="1" indent="-457200">
              <a:buAutoNum type="arabicPeriod"/>
            </a:pPr>
            <a:r>
              <a:rPr lang="es-MX" sz="1600" dirty="0">
                <a:solidFill>
                  <a:srgbClr val="FFFFFF"/>
                </a:solidFill>
              </a:rPr>
              <a:t>Foco en la capacitación del supervisor de tienda y el liderazgo en general.</a:t>
            </a:r>
          </a:p>
          <a:p>
            <a:pPr marL="0" indent="0">
              <a:buNone/>
            </a:pPr>
            <a:r>
              <a:rPr lang="es-MX" sz="2000" dirty="0">
                <a:solidFill>
                  <a:srgbClr val="FFFFFF"/>
                </a:solidFill>
              </a:rPr>
              <a:t>C.</a:t>
            </a:r>
          </a:p>
          <a:p>
            <a:pPr marL="914400" lvl="1" indent="-457200">
              <a:buAutoNum type="arabicPeriod"/>
            </a:pPr>
            <a:r>
              <a:rPr lang="es-MX" sz="1600" dirty="0">
                <a:solidFill>
                  <a:srgbClr val="FFFFFF"/>
                </a:solidFill>
              </a:rPr>
              <a:t>Elaborar un plan de carrera para todo el grupo.</a:t>
            </a:r>
          </a:p>
          <a:p>
            <a:pPr marL="914400" lvl="1" indent="-457200">
              <a:buAutoNum type="arabicPeriod"/>
            </a:pPr>
            <a:r>
              <a:rPr lang="es-MX" sz="1600" dirty="0">
                <a:solidFill>
                  <a:srgbClr val="FFFFFF"/>
                </a:solidFill>
              </a:rPr>
              <a:t>Esfuerzo de vinculación con la marca del Grupo AXO.</a:t>
            </a:r>
          </a:p>
          <a:p>
            <a:pPr marL="0" indent="0">
              <a:buNone/>
            </a:pPr>
            <a:r>
              <a:rPr lang="es-MX" sz="2000" dirty="0">
                <a:solidFill>
                  <a:srgbClr val="FFFFFF"/>
                </a:solidFill>
              </a:rPr>
              <a:t>D.</a:t>
            </a:r>
          </a:p>
          <a:p>
            <a:pPr marL="914400" lvl="1" indent="-457200">
              <a:buAutoNum type="arabicPeriod"/>
            </a:pPr>
            <a:r>
              <a:rPr lang="es-MX" sz="1600" dirty="0" err="1">
                <a:solidFill>
                  <a:srgbClr val="FFFFFF"/>
                </a:solidFill>
              </a:rPr>
              <a:t>Double</a:t>
            </a:r>
            <a:r>
              <a:rPr lang="es-MX" sz="1600" dirty="0">
                <a:solidFill>
                  <a:srgbClr val="FFFFFF"/>
                </a:solidFill>
              </a:rPr>
              <a:t> </a:t>
            </a:r>
            <a:r>
              <a:rPr lang="es-MX" sz="1600" dirty="0" err="1">
                <a:solidFill>
                  <a:srgbClr val="FFFFFF"/>
                </a:solidFill>
              </a:rPr>
              <a:t>click</a:t>
            </a:r>
            <a:r>
              <a:rPr lang="es-MX" sz="1600" dirty="0">
                <a:solidFill>
                  <a:srgbClr val="FFFFFF"/>
                </a:solidFill>
              </a:rPr>
              <a:t> a rotación voluntaria y segmentación de talento.</a:t>
            </a:r>
          </a:p>
          <a:p>
            <a:pPr marL="0" indent="0">
              <a:buNone/>
            </a:pPr>
            <a:r>
              <a:rPr lang="es-MX" sz="2000" dirty="0">
                <a:solidFill>
                  <a:srgbClr val="FFFFFF"/>
                </a:solidFill>
              </a:rPr>
              <a:t>E.</a:t>
            </a:r>
          </a:p>
          <a:p>
            <a:pPr marL="457200" lvl="1" indent="0">
              <a:buNone/>
            </a:pPr>
            <a:r>
              <a:rPr lang="es-MX" sz="1600" dirty="0">
                <a:solidFill>
                  <a:srgbClr val="FFFFFF"/>
                </a:solidFill>
              </a:rPr>
              <a:t>1.  Desarrollar un plan de flexibilidad que privilegia el balance de vida y trabajo.</a:t>
            </a:r>
          </a:p>
          <a:p>
            <a:pPr marL="914400" lvl="1" indent="-457200">
              <a:buFont typeface="+mj-lt"/>
              <a:buAutoNum type="arabicPeriod"/>
            </a:pPr>
            <a:endParaRPr lang="es-MX" sz="1600" dirty="0">
              <a:solidFill>
                <a:srgbClr val="FFFFFF"/>
              </a:solidFill>
            </a:endParaRPr>
          </a:p>
        </p:txBody>
      </p:sp>
      <p:cxnSp>
        <p:nvCxnSpPr>
          <p:cNvPr id="10" name="Conector recto 9">
            <a:extLst>
              <a:ext uri="{FF2B5EF4-FFF2-40B4-BE49-F238E27FC236}">
                <a16:creationId xmlns:a16="http://schemas.microsoft.com/office/drawing/2014/main" id="{787916B6-11AC-4C2D-8619-5D77A6B951C8}"/>
              </a:ext>
            </a:extLst>
          </p:cNvPr>
          <p:cNvCxnSpPr/>
          <p:nvPr/>
        </p:nvCxnSpPr>
        <p:spPr>
          <a:xfrm>
            <a:off x="6094475" y="973609"/>
            <a:ext cx="0" cy="5304361"/>
          </a:xfrm>
          <a:prstGeom prst="line">
            <a:avLst/>
          </a:prstGeom>
          <a:ln>
            <a:solidFill>
              <a:srgbClr val="F68A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99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AB9806B-4997-468A-9D2B-9F6EC2EA87C9}"/>
              </a:ext>
            </a:extLst>
          </p:cNvPr>
          <p:cNvSpPr>
            <a:spLocks noGrp="1"/>
          </p:cNvSpPr>
          <p:nvPr>
            <p:ph type="ctrTitle"/>
          </p:nvPr>
        </p:nvSpPr>
        <p:spPr/>
        <p:txBody>
          <a:bodyPr/>
          <a:lstStyle/>
          <a:p>
            <a:r>
              <a:rPr lang="es-MX" dirty="0"/>
              <a:t>Anexos</a:t>
            </a:r>
          </a:p>
        </p:txBody>
      </p:sp>
      <p:sp>
        <p:nvSpPr>
          <p:cNvPr id="5" name="Subtítulo 4">
            <a:extLst>
              <a:ext uri="{FF2B5EF4-FFF2-40B4-BE49-F238E27FC236}">
                <a16:creationId xmlns:a16="http://schemas.microsoft.com/office/drawing/2014/main" id="{993F1FBE-C39A-42CE-B299-3BE4AC08D39D}"/>
              </a:ext>
            </a:extLst>
          </p:cNvPr>
          <p:cNvSpPr>
            <a:spLocks noGrp="1"/>
          </p:cNvSpPr>
          <p:nvPr>
            <p:ph type="subTitle" idx="1"/>
          </p:nvPr>
        </p:nvSpPr>
        <p:spPr/>
        <p:txBody>
          <a:bodyPr/>
          <a:lstStyle/>
          <a:p>
            <a:endParaRPr lang="es-MX"/>
          </a:p>
        </p:txBody>
      </p:sp>
    </p:spTree>
    <p:extLst>
      <p:ext uri="{BB962C8B-B14F-4D97-AF65-F5344CB8AC3E}">
        <p14:creationId xmlns:p14="http://schemas.microsoft.com/office/powerpoint/2010/main" val="38598070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810854C-E325-4D78-8BE8-45B62439EDB7}"/>
              </a:ext>
            </a:extLst>
          </p:cNvPr>
          <p:cNvSpPr>
            <a:spLocks noGrp="1"/>
          </p:cNvSpPr>
          <p:nvPr>
            <p:ph type="title"/>
          </p:nvPr>
        </p:nvSpPr>
        <p:spPr>
          <a:xfrm>
            <a:off x="838200" y="365126"/>
            <a:ext cx="10515600" cy="371854"/>
          </a:xfrm>
        </p:spPr>
        <p:txBody>
          <a:bodyPr>
            <a:noAutofit/>
          </a:bodyPr>
          <a:lstStyle/>
          <a:p>
            <a:pPr algn="ctr"/>
            <a:r>
              <a:rPr lang="es-MX" sz="2800" dirty="0"/>
              <a:t>Según la antigüedad, hay diferentes patrones de desvinculación.</a:t>
            </a:r>
          </a:p>
        </p:txBody>
      </p:sp>
      <p:pic>
        <p:nvPicPr>
          <p:cNvPr id="6" name="Imagen 5" title="exploración AXO">
            <a:hlinkClick r:id="rId3" tooltip="Open 'exploración AXO' in PowerBI"/>
            <a:extLst>
              <a:ext uri="{FF2B5EF4-FFF2-40B4-BE49-F238E27FC236}">
                <a16:creationId xmlns:a16="http://schemas.microsoft.com/office/drawing/2014/main" id="{F1CCC99C-B6DA-4693-9519-CF2B49196344}"/>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89368" y="736979"/>
            <a:ext cx="10515600" cy="6121021"/>
          </a:xfrm>
          <a:prstGeom prst="rect">
            <a:avLst/>
          </a:prstGeom>
          <a:ln>
            <a:solidFill>
              <a:srgbClr val="A9A9A9"/>
            </a:solidFill>
            <a:prstDash val="solid"/>
          </a:ln>
        </p:spPr>
      </p:pic>
      <p:sp>
        <p:nvSpPr>
          <p:cNvPr id="7" name="CuadroTexto 6">
            <a:extLst>
              <a:ext uri="{FF2B5EF4-FFF2-40B4-BE49-F238E27FC236}">
                <a16:creationId xmlns:a16="http://schemas.microsoft.com/office/drawing/2014/main" id="{73C9D6BE-086C-4E8E-BD76-CD59E74A7A43}"/>
              </a:ext>
            </a:extLst>
          </p:cNvPr>
          <p:cNvSpPr txBox="1"/>
          <p:nvPr/>
        </p:nvSpPr>
        <p:spPr>
          <a:xfrm>
            <a:off x="2676939" y="1984651"/>
            <a:ext cx="1351722" cy="830997"/>
          </a:xfrm>
          <a:prstGeom prst="rect">
            <a:avLst/>
          </a:prstGeom>
          <a:gradFill>
            <a:gsLst>
              <a:gs pos="0">
                <a:schemeClr val="tx1"/>
              </a:gs>
              <a:gs pos="100000">
                <a:srgbClr val="FF372F"/>
              </a:gs>
            </a:gsLst>
            <a:lin ang="2700000" scaled="1"/>
          </a:gradFill>
        </p:spPr>
        <p:txBody>
          <a:bodyPr wrap="square" rtlCol="0">
            <a:spAutoFit/>
          </a:bodyPr>
          <a:lstStyle/>
          <a:p>
            <a:r>
              <a:rPr lang="es-MX" sz="1200" dirty="0">
                <a:solidFill>
                  <a:schemeClr val="bg1"/>
                </a:solidFill>
              </a:rPr>
              <a:t>CK mejores ingresos</a:t>
            </a:r>
          </a:p>
          <a:p>
            <a:r>
              <a:rPr lang="es-MX" sz="1200" dirty="0">
                <a:solidFill>
                  <a:schemeClr val="bg1"/>
                </a:solidFill>
              </a:rPr>
              <a:t>Otros: reducción de personal</a:t>
            </a:r>
          </a:p>
        </p:txBody>
      </p:sp>
      <p:sp>
        <p:nvSpPr>
          <p:cNvPr id="8" name="CuadroTexto 7">
            <a:extLst>
              <a:ext uri="{FF2B5EF4-FFF2-40B4-BE49-F238E27FC236}">
                <a16:creationId xmlns:a16="http://schemas.microsoft.com/office/drawing/2014/main" id="{0C3DB171-6BFF-4C19-8A8C-3A9CFA8814FA}"/>
              </a:ext>
            </a:extLst>
          </p:cNvPr>
          <p:cNvSpPr txBox="1"/>
          <p:nvPr/>
        </p:nvSpPr>
        <p:spPr>
          <a:xfrm>
            <a:off x="2676939" y="5290024"/>
            <a:ext cx="1351722" cy="646331"/>
          </a:xfrm>
          <a:prstGeom prst="rect">
            <a:avLst/>
          </a:prstGeom>
          <a:gradFill>
            <a:gsLst>
              <a:gs pos="0">
                <a:schemeClr val="tx1"/>
              </a:gs>
              <a:gs pos="100000">
                <a:srgbClr val="FF372F"/>
              </a:gs>
            </a:gsLst>
            <a:lin ang="2700000" scaled="1"/>
          </a:gradFill>
        </p:spPr>
        <p:txBody>
          <a:bodyPr wrap="square" rtlCol="0">
            <a:spAutoFit/>
          </a:bodyPr>
          <a:lstStyle/>
          <a:p>
            <a:r>
              <a:rPr lang="es-MX" sz="1200" dirty="0">
                <a:solidFill>
                  <a:schemeClr val="bg1"/>
                </a:solidFill>
              </a:rPr>
              <a:t>Reducción de personal CHAPS y </a:t>
            </a:r>
            <a:r>
              <a:rPr lang="es-MX" sz="1200" dirty="0" err="1">
                <a:solidFill>
                  <a:schemeClr val="bg1"/>
                </a:solidFill>
              </a:rPr>
              <a:t>Guess</a:t>
            </a:r>
            <a:endParaRPr lang="es-MX" sz="1200" dirty="0">
              <a:solidFill>
                <a:schemeClr val="bg1"/>
              </a:solidFill>
            </a:endParaRPr>
          </a:p>
        </p:txBody>
      </p:sp>
      <p:sp>
        <p:nvSpPr>
          <p:cNvPr id="9" name="CuadroTexto 8">
            <a:extLst>
              <a:ext uri="{FF2B5EF4-FFF2-40B4-BE49-F238E27FC236}">
                <a16:creationId xmlns:a16="http://schemas.microsoft.com/office/drawing/2014/main" id="{6FE9AD9F-4D35-4112-82C3-6EEA96E77CBB}"/>
              </a:ext>
            </a:extLst>
          </p:cNvPr>
          <p:cNvSpPr txBox="1"/>
          <p:nvPr/>
        </p:nvSpPr>
        <p:spPr>
          <a:xfrm>
            <a:off x="6265092" y="2550994"/>
            <a:ext cx="1351722" cy="461665"/>
          </a:xfrm>
          <a:prstGeom prst="rect">
            <a:avLst/>
          </a:prstGeom>
          <a:gradFill>
            <a:gsLst>
              <a:gs pos="0">
                <a:schemeClr val="tx1"/>
              </a:gs>
              <a:gs pos="100000">
                <a:srgbClr val="FF372F"/>
              </a:gs>
            </a:gsLst>
            <a:lin ang="2700000" scaled="1"/>
          </a:gradFill>
        </p:spPr>
        <p:txBody>
          <a:bodyPr wrap="square" rtlCol="0">
            <a:spAutoFit/>
          </a:bodyPr>
          <a:lstStyle/>
          <a:p>
            <a:r>
              <a:rPr lang="es-MX" sz="1200" dirty="0">
                <a:solidFill>
                  <a:schemeClr val="bg1"/>
                </a:solidFill>
              </a:rPr>
              <a:t>Mejores ingresos (</a:t>
            </a:r>
            <a:r>
              <a:rPr lang="es-MX" sz="1200" dirty="0" err="1">
                <a:solidFill>
                  <a:schemeClr val="bg1"/>
                </a:solidFill>
              </a:rPr>
              <a:t>Baseco</a:t>
            </a:r>
            <a:r>
              <a:rPr lang="es-MX" sz="1200" dirty="0">
                <a:solidFill>
                  <a:schemeClr val="bg1"/>
                </a:solidFill>
              </a:rPr>
              <a:t>)</a:t>
            </a:r>
          </a:p>
        </p:txBody>
      </p:sp>
      <p:sp>
        <p:nvSpPr>
          <p:cNvPr id="10" name="CuadroTexto 9">
            <a:extLst>
              <a:ext uri="{FF2B5EF4-FFF2-40B4-BE49-F238E27FC236}">
                <a16:creationId xmlns:a16="http://schemas.microsoft.com/office/drawing/2014/main" id="{DCD99305-74D4-43D2-98E5-9C1096D228CE}"/>
              </a:ext>
            </a:extLst>
          </p:cNvPr>
          <p:cNvSpPr txBox="1"/>
          <p:nvPr/>
        </p:nvSpPr>
        <p:spPr>
          <a:xfrm>
            <a:off x="6265092" y="5613189"/>
            <a:ext cx="1351722" cy="646331"/>
          </a:xfrm>
          <a:prstGeom prst="rect">
            <a:avLst/>
          </a:prstGeom>
          <a:gradFill>
            <a:gsLst>
              <a:gs pos="0">
                <a:schemeClr val="tx1"/>
              </a:gs>
              <a:gs pos="100000">
                <a:srgbClr val="FF372F"/>
              </a:gs>
            </a:gsLst>
            <a:lin ang="2700000" scaled="1"/>
          </a:gradFill>
        </p:spPr>
        <p:txBody>
          <a:bodyPr wrap="square" rtlCol="0">
            <a:spAutoFit/>
          </a:bodyPr>
          <a:lstStyle/>
          <a:p>
            <a:r>
              <a:rPr lang="es-MX" sz="1200" dirty="0">
                <a:solidFill>
                  <a:schemeClr val="bg1"/>
                </a:solidFill>
              </a:rPr>
              <a:t>Incumplimiento de normas</a:t>
            </a:r>
          </a:p>
          <a:p>
            <a:r>
              <a:rPr lang="es-MX" sz="1200" dirty="0">
                <a:solidFill>
                  <a:schemeClr val="bg1"/>
                </a:solidFill>
              </a:rPr>
              <a:t>(sobresale CK)</a:t>
            </a:r>
          </a:p>
        </p:txBody>
      </p:sp>
      <p:sp>
        <p:nvSpPr>
          <p:cNvPr id="11" name="CuadroTexto 10">
            <a:extLst>
              <a:ext uri="{FF2B5EF4-FFF2-40B4-BE49-F238E27FC236}">
                <a16:creationId xmlns:a16="http://schemas.microsoft.com/office/drawing/2014/main" id="{26336E9E-0F6B-4F06-A7CE-3CDF0CEDF66D}"/>
              </a:ext>
            </a:extLst>
          </p:cNvPr>
          <p:cNvSpPr txBox="1"/>
          <p:nvPr/>
        </p:nvSpPr>
        <p:spPr>
          <a:xfrm>
            <a:off x="10603523" y="1997838"/>
            <a:ext cx="1351722" cy="1015663"/>
          </a:xfrm>
          <a:prstGeom prst="rect">
            <a:avLst/>
          </a:prstGeom>
          <a:gradFill>
            <a:gsLst>
              <a:gs pos="0">
                <a:schemeClr val="tx1"/>
              </a:gs>
              <a:gs pos="100000">
                <a:srgbClr val="FF372F"/>
              </a:gs>
            </a:gsLst>
            <a:lin ang="2700000" scaled="1"/>
          </a:gradFill>
        </p:spPr>
        <p:txBody>
          <a:bodyPr wrap="square" rtlCol="0">
            <a:spAutoFit/>
          </a:bodyPr>
          <a:lstStyle/>
          <a:p>
            <a:r>
              <a:rPr lang="es-MX" sz="1200" dirty="0">
                <a:solidFill>
                  <a:schemeClr val="bg1"/>
                </a:solidFill>
              </a:rPr>
              <a:t>Situaciones familiares, condiciones de trabajo, mejores ingresos</a:t>
            </a:r>
          </a:p>
        </p:txBody>
      </p:sp>
      <p:sp>
        <p:nvSpPr>
          <p:cNvPr id="12" name="CuadroTexto 11">
            <a:extLst>
              <a:ext uri="{FF2B5EF4-FFF2-40B4-BE49-F238E27FC236}">
                <a16:creationId xmlns:a16="http://schemas.microsoft.com/office/drawing/2014/main" id="{52F655DC-549E-443A-886B-991EDF36C942}"/>
              </a:ext>
            </a:extLst>
          </p:cNvPr>
          <p:cNvSpPr txBox="1"/>
          <p:nvPr/>
        </p:nvSpPr>
        <p:spPr>
          <a:xfrm>
            <a:off x="10150910" y="5573152"/>
            <a:ext cx="1351722" cy="461665"/>
          </a:xfrm>
          <a:prstGeom prst="rect">
            <a:avLst/>
          </a:prstGeom>
          <a:gradFill>
            <a:gsLst>
              <a:gs pos="0">
                <a:schemeClr val="tx1"/>
              </a:gs>
              <a:gs pos="100000">
                <a:srgbClr val="FF372F"/>
              </a:gs>
            </a:gsLst>
            <a:lin ang="2700000" scaled="1"/>
          </a:gradFill>
        </p:spPr>
        <p:txBody>
          <a:bodyPr wrap="square" rtlCol="0">
            <a:spAutoFit/>
          </a:bodyPr>
          <a:lstStyle/>
          <a:p>
            <a:r>
              <a:rPr lang="es-MX" sz="1200" dirty="0">
                <a:solidFill>
                  <a:schemeClr val="bg1"/>
                </a:solidFill>
              </a:rPr>
              <a:t>Abandono y mejores ingresos</a:t>
            </a:r>
          </a:p>
        </p:txBody>
      </p:sp>
    </p:spTree>
    <p:extLst>
      <p:ext uri="{BB962C8B-B14F-4D97-AF65-F5344CB8AC3E}">
        <p14:creationId xmlns:p14="http://schemas.microsoft.com/office/powerpoint/2010/main" val="155490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314" name="257e2f18-a332-461c-bb0a-2ec8a8e91df7" descr="Image">
            <a:extLst>
              <a:ext uri="{FF2B5EF4-FFF2-40B4-BE49-F238E27FC236}">
                <a16:creationId xmlns:a16="http://schemas.microsoft.com/office/drawing/2014/main" id="{6BC80763-8AE5-4CF5-9FFA-FE60A606BA30}"/>
              </a:ext>
            </a:extLst>
          </p:cNvPr>
          <p:cNvPicPr>
            <a:picLocks noChangeAspect="1" noChangeArrowheads="1"/>
          </p:cNvPicPr>
          <p:nvPr/>
        </p:nvPicPr>
        <p: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t="18208" r="-1" b="32863"/>
          <a:stretch/>
        </p:blipFill>
        <p:spPr bwMode="auto">
          <a:xfrm>
            <a:off x="-192506" y="1282"/>
            <a:ext cx="12625137" cy="68567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Marcador de contenido 2">
            <a:extLst>
              <a:ext uri="{FF2B5EF4-FFF2-40B4-BE49-F238E27FC236}">
                <a16:creationId xmlns:a16="http://schemas.microsoft.com/office/drawing/2014/main" id="{6ADFB3F8-E88A-4153-BAC1-B4DD1F9B6634}"/>
              </a:ext>
            </a:extLst>
          </p:cNvPr>
          <p:cNvSpPr txBox="1">
            <a:spLocks/>
          </p:cNvSpPr>
          <p:nvPr/>
        </p:nvSpPr>
        <p:spPr>
          <a:xfrm>
            <a:off x="661736" y="3141076"/>
            <a:ext cx="11337757" cy="1206335"/>
          </a:xfrm>
          <a:prstGeom prst="rect">
            <a:avLst/>
          </a:prstGeom>
          <a:solidFill>
            <a:schemeClr val="tx1">
              <a:alpha val="68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MX" sz="3600" dirty="0">
                <a:solidFill>
                  <a:schemeClr val="bg1"/>
                </a:solidFill>
                <a:latin typeface="+mj-lt"/>
              </a:rPr>
              <a:t>De primera mirada, la antigüedad parece ser uno de los elementos que pueden predecir bajas.</a:t>
            </a:r>
          </a:p>
        </p:txBody>
      </p:sp>
      <p:pic>
        <p:nvPicPr>
          <p:cNvPr id="6" name="Image" descr="Image">
            <a:extLst>
              <a:ext uri="{FF2B5EF4-FFF2-40B4-BE49-F238E27FC236}">
                <a16:creationId xmlns:a16="http://schemas.microsoft.com/office/drawing/2014/main" id="{C7F73CAB-0937-458A-9FA2-FAB9642A5CA9}"/>
              </a:ext>
            </a:extLst>
          </p:cNvPr>
          <p:cNvPicPr>
            <a:picLocks noChangeAspect="1"/>
          </p:cNvPicPr>
          <p:nvPr/>
        </p:nvPicPr>
        <p:blipFill>
          <a:blip r:embed="rId4"/>
          <a:stretch>
            <a:fillRect/>
          </a:stretch>
        </p:blipFill>
        <p:spPr>
          <a:xfrm>
            <a:off x="6402415" y="6224345"/>
            <a:ext cx="761976" cy="593010"/>
          </a:xfrm>
          <a:prstGeom prst="rect">
            <a:avLst/>
          </a:prstGeom>
          <a:ln w="12700">
            <a:miter lim="400000"/>
          </a:ln>
        </p:spPr>
      </p:pic>
      <p:pic>
        <p:nvPicPr>
          <p:cNvPr id="7" name="Picture 4" descr="Bienvenido a Grupo Axo Facturación">
            <a:extLst>
              <a:ext uri="{FF2B5EF4-FFF2-40B4-BE49-F238E27FC236}">
                <a16:creationId xmlns:a16="http://schemas.microsoft.com/office/drawing/2014/main" id="{88027B85-B069-403F-B254-3BD56D9609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08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501AAB-5351-4F49-B211-714A28BBD000}"/>
              </a:ext>
            </a:extLst>
          </p:cNvPr>
          <p:cNvSpPr>
            <a:spLocks noGrp="1"/>
          </p:cNvSpPr>
          <p:nvPr>
            <p:ph type="title"/>
          </p:nvPr>
        </p:nvSpPr>
        <p:spPr>
          <a:xfrm>
            <a:off x="838200" y="365126"/>
            <a:ext cx="10515600" cy="788426"/>
          </a:xfrm>
        </p:spPr>
        <p:txBody>
          <a:bodyPr>
            <a:noAutofit/>
          </a:bodyPr>
          <a:lstStyle/>
          <a:p>
            <a:pPr algn="ctr"/>
            <a:r>
              <a:rPr lang="es-MX" sz="2800" dirty="0"/>
              <a:t>Las bajas voluntarias e involuntarias son muy parecidas en cantidad y también se predicen por antigüedad, y la mayoría suceden en el primer año de trabajo.</a:t>
            </a:r>
          </a:p>
        </p:txBody>
      </p:sp>
      <p:pic>
        <p:nvPicPr>
          <p:cNvPr id="4" name="Imagen 3" descr="Gráfico&#10;&#10;Descripción generada automáticamente">
            <a:extLst>
              <a:ext uri="{FF2B5EF4-FFF2-40B4-BE49-F238E27FC236}">
                <a16:creationId xmlns:a16="http://schemas.microsoft.com/office/drawing/2014/main" id="{CA5ED83E-9722-444C-98D2-681969959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7519"/>
            <a:ext cx="12192000" cy="4867027"/>
          </a:xfrm>
          <a:prstGeom prst="rect">
            <a:avLst/>
          </a:prstGeom>
        </p:spPr>
      </p:pic>
      <p:pic>
        <p:nvPicPr>
          <p:cNvPr id="7" name="Image" descr="Image">
            <a:extLst>
              <a:ext uri="{FF2B5EF4-FFF2-40B4-BE49-F238E27FC236}">
                <a16:creationId xmlns:a16="http://schemas.microsoft.com/office/drawing/2014/main" id="{693F4560-9735-44B6-8406-6157F3D780F4}"/>
              </a:ext>
            </a:extLst>
          </p:cNvPr>
          <p:cNvPicPr>
            <a:picLocks noChangeAspect="1"/>
          </p:cNvPicPr>
          <p:nvPr/>
        </p:nvPicPr>
        <p:blipFill>
          <a:blip r:embed="rId3"/>
          <a:stretch>
            <a:fillRect/>
          </a:stretch>
        </p:blipFill>
        <p:spPr>
          <a:xfrm>
            <a:off x="6402415" y="6224345"/>
            <a:ext cx="761976" cy="593010"/>
          </a:xfrm>
          <a:prstGeom prst="rect">
            <a:avLst/>
          </a:prstGeom>
          <a:ln w="12700">
            <a:miter lim="400000"/>
          </a:ln>
        </p:spPr>
      </p:pic>
      <p:pic>
        <p:nvPicPr>
          <p:cNvPr id="8" name="Picture 4" descr="Bienvenido a Grupo Axo Facturación">
            <a:extLst>
              <a:ext uri="{FF2B5EF4-FFF2-40B4-BE49-F238E27FC236}">
                <a16:creationId xmlns:a16="http://schemas.microsoft.com/office/drawing/2014/main" id="{FC48C50E-2CA0-4239-9A19-A2EB9F6783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92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12890-37D4-4DBC-BA8A-29A944D18F52}"/>
              </a:ext>
            </a:extLst>
          </p:cNvPr>
          <p:cNvSpPr>
            <a:spLocks noGrp="1"/>
          </p:cNvSpPr>
          <p:nvPr>
            <p:ph type="title"/>
          </p:nvPr>
        </p:nvSpPr>
        <p:spPr/>
        <p:txBody>
          <a:bodyPr/>
          <a:lstStyle/>
          <a:p>
            <a:endParaRPr lang="es-MX"/>
          </a:p>
        </p:txBody>
      </p:sp>
      <p:pic>
        <p:nvPicPr>
          <p:cNvPr id="4" name="Imagen 3" title="exploración AXO">
            <a:hlinkClick r:id="rId3" tooltip="Open 'exploración AXO' in PowerBI"/>
            <a:extLst>
              <a:ext uri="{FF2B5EF4-FFF2-40B4-BE49-F238E27FC236}">
                <a16:creationId xmlns:a16="http://schemas.microsoft.com/office/drawing/2014/main" id="{537CEE48-2814-4A43-B5CF-1623383E32AE}"/>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05154" y="0"/>
            <a:ext cx="11781692" cy="6858000"/>
          </a:xfrm>
          <a:prstGeom prst="rect">
            <a:avLst/>
          </a:prstGeom>
          <a:ln>
            <a:solidFill>
              <a:srgbClr val="A9A9A9"/>
            </a:solidFill>
            <a:prstDash val="solid"/>
          </a:ln>
        </p:spPr>
      </p:pic>
      <p:sp>
        <p:nvSpPr>
          <p:cNvPr id="5" name="CuadroTexto 4">
            <a:extLst>
              <a:ext uri="{FF2B5EF4-FFF2-40B4-BE49-F238E27FC236}">
                <a16:creationId xmlns:a16="http://schemas.microsoft.com/office/drawing/2014/main" id="{DB7F87F4-6E03-48D5-BEA4-4A39F3793C82}"/>
              </a:ext>
            </a:extLst>
          </p:cNvPr>
          <p:cNvSpPr txBox="1"/>
          <p:nvPr/>
        </p:nvSpPr>
        <p:spPr>
          <a:xfrm>
            <a:off x="4167809" y="3597588"/>
            <a:ext cx="2146852" cy="369332"/>
          </a:xfrm>
          <a:prstGeom prst="rect">
            <a:avLst/>
          </a:prstGeom>
          <a:noFill/>
        </p:spPr>
        <p:txBody>
          <a:bodyPr wrap="square" rtlCol="0">
            <a:spAutoFit/>
          </a:bodyPr>
          <a:lstStyle/>
          <a:p>
            <a:r>
              <a:rPr lang="es-MX" dirty="0"/>
              <a:t>Z</a:t>
            </a:r>
          </a:p>
        </p:txBody>
      </p:sp>
      <p:sp>
        <p:nvSpPr>
          <p:cNvPr id="6" name="CuadroTexto 5">
            <a:extLst>
              <a:ext uri="{FF2B5EF4-FFF2-40B4-BE49-F238E27FC236}">
                <a16:creationId xmlns:a16="http://schemas.microsoft.com/office/drawing/2014/main" id="{CF66AA47-724D-46E2-B234-E4AC97804EF6}"/>
              </a:ext>
            </a:extLst>
          </p:cNvPr>
          <p:cNvSpPr txBox="1"/>
          <p:nvPr/>
        </p:nvSpPr>
        <p:spPr>
          <a:xfrm>
            <a:off x="3670852" y="4089678"/>
            <a:ext cx="2146852" cy="369332"/>
          </a:xfrm>
          <a:prstGeom prst="rect">
            <a:avLst/>
          </a:prstGeom>
          <a:noFill/>
        </p:spPr>
        <p:txBody>
          <a:bodyPr wrap="square" rtlCol="0">
            <a:spAutoFit/>
          </a:bodyPr>
          <a:lstStyle/>
          <a:p>
            <a:r>
              <a:rPr lang="es-MX" dirty="0" err="1"/>
              <a:t>Millenia</a:t>
            </a:r>
            <a:r>
              <a:rPr lang="es-MX" dirty="0" err="1">
                <a:solidFill>
                  <a:schemeClr val="bg1"/>
                </a:solidFill>
              </a:rPr>
              <a:t>ls</a:t>
            </a:r>
            <a:endParaRPr lang="es-MX" dirty="0">
              <a:solidFill>
                <a:schemeClr val="bg1"/>
              </a:solidFill>
            </a:endParaRPr>
          </a:p>
        </p:txBody>
      </p:sp>
      <p:sp>
        <p:nvSpPr>
          <p:cNvPr id="7" name="CuadroTexto 6">
            <a:extLst>
              <a:ext uri="{FF2B5EF4-FFF2-40B4-BE49-F238E27FC236}">
                <a16:creationId xmlns:a16="http://schemas.microsoft.com/office/drawing/2014/main" id="{8C72EFF2-7C53-4B42-A268-6999D9522E5D}"/>
              </a:ext>
            </a:extLst>
          </p:cNvPr>
          <p:cNvSpPr txBox="1"/>
          <p:nvPr/>
        </p:nvSpPr>
        <p:spPr>
          <a:xfrm>
            <a:off x="4856922" y="5355694"/>
            <a:ext cx="2146852" cy="230832"/>
          </a:xfrm>
          <a:prstGeom prst="rect">
            <a:avLst/>
          </a:prstGeom>
          <a:noFill/>
        </p:spPr>
        <p:txBody>
          <a:bodyPr wrap="square" rtlCol="0">
            <a:spAutoFit/>
          </a:bodyPr>
          <a:lstStyle/>
          <a:p>
            <a:r>
              <a:rPr lang="es-MX" sz="900" dirty="0"/>
              <a:t>Z</a:t>
            </a:r>
          </a:p>
        </p:txBody>
      </p:sp>
      <p:sp>
        <p:nvSpPr>
          <p:cNvPr id="8" name="CuadroTexto 7">
            <a:extLst>
              <a:ext uri="{FF2B5EF4-FFF2-40B4-BE49-F238E27FC236}">
                <a16:creationId xmlns:a16="http://schemas.microsoft.com/office/drawing/2014/main" id="{520E8F70-07B1-4419-A6C4-AD8E609CFF84}"/>
              </a:ext>
            </a:extLst>
          </p:cNvPr>
          <p:cNvSpPr txBox="1"/>
          <p:nvPr/>
        </p:nvSpPr>
        <p:spPr>
          <a:xfrm>
            <a:off x="4585252" y="5616952"/>
            <a:ext cx="2146852" cy="230832"/>
          </a:xfrm>
          <a:prstGeom prst="rect">
            <a:avLst/>
          </a:prstGeom>
          <a:noFill/>
        </p:spPr>
        <p:txBody>
          <a:bodyPr wrap="square" rtlCol="0">
            <a:spAutoFit/>
          </a:bodyPr>
          <a:lstStyle/>
          <a:p>
            <a:r>
              <a:rPr lang="es-MX" sz="900" dirty="0" err="1"/>
              <a:t>Millenials</a:t>
            </a:r>
            <a:endParaRPr lang="es-MX" sz="900" dirty="0"/>
          </a:p>
        </p:txBody>
      </p:sp>
      <p:sp>
        <p:nvSpPr>
          <p:cNvPr id="9" name="CuadroTexto 8">
            <a:extLst>
              <a:ext uri="{FF2B5EF4-FFF2-40B4-BE49-F238E27FC236}">
                <a16:creationId xmlns:a16="http://schemas.microsoft.com/office/drawing/2014/main" id="{E48054F4-EF98-4B45-952F-F2A6CE6EFF35}"/>
              </a:ext>
            </a:extLst>
          </p:cNvPr>
          <p:cNvSpPr txBox="1"/>
          <p:nvPr/>
        </p:nvSpPr>
        <p:spPr>
          <a:xfrm>
            <a:off x="4320209" y="5815456"/>
            <a:ext cx="2146852" cy="230832"/>
          </a:xfrm>
          <a:prstGeom prst="rect">
            <a:avLst/>
          </a:prstGeom>
          <a:noFill/>
        </p:spPr>
        <p:txBody>
          <a:bodyPr wrap="square" rtlCol="0">
            <a:spAutoFit/>
          </a:bodyPr>
          <a:lstStyle/>
          <a:p>
            <a:r>
              <a:rPr lang="es-MX" sz="900" dirty="0"/>
              <a:t>X</a:t>
            </a:r>
          </a:p>
        </p:txBody>
      </p:sp>
      <p:sp>
        <p:nvSpPr>
          <p:cNvPr id="10" name="CuadroTexto 9">
            <a:extLst>
              <a:ext uri="{FF2B5EF4-FFF2-40B4-BE49-F238E27FC236}">
                <a16:creationId xmlns:a16="http://schemas.microsoft.com/office/drawing/2014/main" id="{852003EE-CC81-49BB-B6CF-F7406CE0942D}"/>
              </a:ext>
            </a:extLst>
          </p:cNvPr>
          <p:cNvSpPr txBox="1"/>
          <p:nvPr/>
        </p:nvSpPr>
        <p:spPr>
          <a:xfrm>
            <a:off x="2060713" y="5313208"/>
            <a:ext cx="2146852" cy="230832"/>
          </a:xfrm>
          <a:prstGeom prst="rect">
            <a:avLst/>
          </a:prstGeom>
          <a:noFill/>
        </p:spPr>
        <p:txBody>
          <a:bodyPr wrap="square" rtlCol="0">
            <a:spAutoFit/>
          </a:bodyPr>
          <a:lstStyle/>
          <a:p>
            <a:r>
              <a:rPr lang="es-MX" sz="900" dirty="0"/>
              <a:t>Z</a:t>
            </a:r>
          </a:p>
        </p:txBody>
      </p:sp>
      <p:sp>
        <p:nvSpPr>
          <p:cNvPr id="11" name="CuadroTexto 10">
            <a:extLst>
              <a:ext uri="{FF2B5EF4-FFF2-40B4-BE49-F238E27FC236}">
                <a16:creationId xmlns:a16="http://schemas.microsoft.com/office/drawing/2014/main" id="{B8903013-5D41-4208-9D32-D64AB01E7740}"/>
              </a:ext>
            </a:extLst>
          </p:cNvPr>
          <p:cNvSpPr txBox="1"/>
          <p:nvPr/>
        </p:nvSpPr>
        <p:spPr>
          <a:xfrm>
            <a:off x="1789043" y="5574466"/>
            <a:ext cx="2146852" cy="230832"/>
          </a:xfrm>
          <a:prstGeom prst="rect">
            <a:avLst/>
          </a:prstGeom>
          <a:noFill/>
        </p:spPr>
        <p:txBody>
          <a:bodyPr wrap="square" rtlCol="0">
            <a:spAutoFit/>
          </a:bodyPr>
          <a:lstStyle/>
          <a:p>
            <a:r>
              <a:rPr lang="es-MX" sz="900" dirty="0" err="1"/>
              <a:t>Millenials</a:t>
            </a:r>
            <a:endParaRPr lang="es-MX" sz="900" dirty="0"/>
          </a:p>
        </p:txBody>
      </p:sp>
      <p:sp>
        <p:nvSpPr>
          <p:cNvPr id="12" name="CuadroTexto 11">
            <a:extLst>
              <a:ext uri="{FF2B5EF4-FFF2-40B4-BE49-F238E27FC236}">
                <a16:creationId xmlns:a16="http://schemas.microsoft.com/office/drawing/2014/main" id="{91007821-623D-4C18-9E49-9AF23EE66F4E}"/>
              </a:ext>
            </a:extLst>
          </p:cNvPr>
          <p:cNvSpPr txBox="1"/>
          <p:nvPr/>
        </p:nvSpPr>
        <p:spPr>
          <a:xfrm>
            <a:off x="1524000" y="5772970"/>
            <a:ext cx="2146852" cy="230832"/>
          </a:xfrm>
          <a:prstGeom prst="rect">
            <a:avLst/>
          </a:prstGeom>
          <a:noFill/>
        </p:spPr>
        <p:txBody>
          <a:bodyPr wrap="square" rtlCol="0">
            <a:spAutoFit/>
          </a:bodyPr>
          <a:lstStyle/>
          <a:p>
            <a:r>
              <a:rPr lang="es-MX" sz="900" dirty="0"/>
              <a:t>X</a:t>
            </a:r>
          </a:p>
        </p:txBody>
      </p:sp>
    </p:spTree>
    <p:extLst>
      <p:ext uri="{BB962C8B-B14F-4D97-AF65-F5344CB8AC3E}">
        <p14:creationId xmlns:p14="http://schemas.microsoft.com/office/powerpoint/2010/main" val="10669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17C490A5-5FC8-4C6B-B496-6B37FECBA8A6}"/>
              </a:ext>
            </a:extLst>
          </p:cNvPr>
          <p:cNvSpPr>
            <a:spLocks noGrp="1"/>
          </p:cNvSpPr>
          <p:nvPr>
            <p:ph idx="1"/>
          </p:nvPr>
        </p:nvSpPr>
        <p:spPr>
          <a:xfrm>
            <a:off x="508621" y="974478"/>
            <a:ext cx="7164232" cy="3858768"/>
          </a:xfrm>
        </p:spPr>
        <p:txBody>
          <a:bodyPr>
            <a:noAutofit/>
          </a:bodyPr>
          <a:lstStyle/>
          <a:p>
            <a:pPr marL="0" indent="0">
              <a:buNone/>
            </a:pPr>
            <a:r>
              <a:rPr lang="es-MX" sz="2000" dirty="0"/>
              <a:t>Otros datos que encontramos:</a:t>
            </a:r>
          </a:p>
          <a:p>
            <a:r>
              <a:rPr lang="es-MX" sz="2000" dirty="0"/>
              <a:t>Hay mucho mayor rotación de generación Z y </a:t>
            </a:r>
            <a:r>
              <a:rPr lang="es-MX" sz="2000" dirty="0" err="1"/>
              <a:t>Millenials</a:t>
            </a:r>
            <a:r>
              <a:rPr lang="es-MX" sz="2000" dirty="0"/>
              <a:t> que de generación X. </a:t>
            </a:r>
          </a:p>
          <a:p>
            <a:r>
              <a:rPr lang="es-MX" sz="2000" dirty="0"/>
              <a:t>Es casi igual la rotación entre hombres y mujeres.</a:t>
            </a:r>
          </a:p>
          <a:p>
            <a:r>
              <a:rPr lang="es-MX" sz="2000" dirty="0"/>
              <a:t>Es pareja la desvinculación voluntaria y la involuntaria. </a:t>
            </a:r>
          </a:p>
          <a:p>
            <a:r>
              <a:rPr lang="es-MX" sz="2000" dirty="0"/>
              <a:t>La BU3 es la que tiene mas bajas y el segmento es operaciones. </a:t>
            </a:r>
          </a:p>
        </p:txBody>
      </p:sp>
      <p:pic>
        <p:nvPicPr>
          <p:cNvPr id="6" name="Imagen 5" descr="Empresaria con el dedo en el mentón">
            <a:extLst>
              <a:ext uri="{FF2B5EF4-FFF2-40B4-BE49-F238E27FC236}">
                <a16:creationId xmlns:a16="http://schemas.microsoft.com/office/drawing/2014/main" id="{67D22B2B-493F-44CC-B430-AAB6CAA64B8B}"/>
              </a:ext>
            </a:extLst>
          </p:cNvPr>
          <p:cNvPicPr>
            <a:picLocks noChangeAspect="1"/>
          </p:cNvPicPr>
          <p:nvPr/>
        </p:nvPicPr>
        <p:blipFill rotWithShape="1">
          <a:blip r:embed="rId2">
            <a:extLst>
              <a:ext uri="{28A0092B-C50C-407E-A947-70E740481C1C}">
                <a14:useLocalDpi xmlns:a14="http://schemas.microsoft.com/office/drawing/2010/main" val="0"/>
              </a:ext>
            </a:extLst>
          </a:blip>
          <a:srcRect r="-1" b="64895"/>
          <a:stretch/>
        </p:blipFill>
        <p:spPr>
          <a:xfrm>
            <a:off x="7552266" y="10"/>
            <a:ext cx="4639733" cy="6857990"/>
          </a:xfrm>
          <a:prstGeom prst="rect">
            <a:avLst/>
          </a:prstGeom>
        </p:spPr>
      </p:pic>
      <p:pic>
        <p:nvPicPr>
          <p:cNvPr id="11" name="Image" descr="Image">
            <a:extLst>
              <a:ext uri="{FF2B5EF4-FFF2-40B4-BE49-F238E27FC236}">
                <a16:creationId xmlns:a16="http://schemas.microsoft.com/office/drawing/2014/main" id="{B74E564E-369A-4880-9325-8BA2065AC4C1}"/>
              </a:ext>
            </a:extLst>
          </p:cNvPr>
          <p:cNvPicPr>
            <a:picLocks noChangeAspect="1"/>
          </p:cNvPicPr>
          <p:nvPr/>
        </p:nvPicPr>
        <p:blipFill>
          <a:blip r:embed="rId3"/>
          <a:stretch>
            <a:fillRect/>
          </a:stretch>
        </p:blipFill>
        <p:spPr>
          <a:xfrm>
            <a:off x="6096000" y="5888220"/>
            <a:ext cx="868464" cy="675885"/>
          </a:xfrm>
          <a:prstGeom prst="rect">
            <a:avLst/>
          </a:prstGeom>
          <a:ln w="12700">
            <a:miter lim="400000"/>
          </a:ln>
        </p:spPr>
      </p:pic>
      <p:pic>
        <p:nvPicPr>
          <p:cNvPr id="12" name="Picture 4" descr="Bienvenido a Grupo Axo Facturación">
            <a:extLst>
              <a:ext uri="{FF2B5EF4-FFF2-40B4-BE49-F238E27FC236}">
                <a16:creationId xmlns:a16="http://schemas.microsoft.com/office/drawing/2014/main" id="{0FECF74A-893E-4CDA-B701-BFB2D5CF14F4}"/>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653302" y="5883522"/>
            <a:ext cx="1442698" cy="68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5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A68C77BC-6C89-4858-801A-6E2A741C8434}"/>
              </a:ext>
            </a:extLst>
          </p:cNvPr>
          <p:cNvSpPr/>
          <p:nvPr/>
        </p:nvSpPr>
        <p:spPr>
          <a:xfrm>
            <a:off x="9049402" y="3937336"/>
            <a:ext cx="2923539" cy="2661284"/>
          </a:xfrm>
          <a:prstGeom prst="rect">
            <a:avLst/>
          </a:prstGeom>
          <a:solidFill>
            <a:srgbClr val="118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Rectángulo 13">
            <a:extLst>
              <a:ext uri="{FF2B5EF4-FFF2-40B4-BE49-F238E27FC236}">
                <a16:creationId xmlns:a16="http://schemas.microsoft.com/office/drawing/2014/main" id="{54FB358E-E171-45F7-871C-0B7F2EA969AC}"/>
              </a:ext>
            </a:extLst>
          </p:cNvPr>
          <p:cNvSpPr/>
          <p:nvPr/>
        </p:nvSpPr>
        <p:spPr>
          <a:xfrm>
            <a:off x="9043871" y="1269242"/>
            <a:ext cx="2923539" cy="2661284"/>
          </a:xfrm>
          <a:prstGeom prst="rect">
            <a:avLst/>
          </a:prstGeom>
          <a:solidFill>
            <a:srgbClr val="12239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2" name="Gráfico 1">
            <a:extLst>
              <a:ext uri="{FF2B5EF4-FFF2-40B4-BE49-F238E27FC236}">
                <a16:creationId xmlns:a16="http://schemas.microsoft.com/office/drawing/2014/main" id="{00000000-0008-0000-0600-00000F000000}"/>
              </a:ext>
            </a:extLst>
          </p:cNvPr>
          <p:cNvGraphicFramePr>
            <a:graphicFrameLocks/>
          </p:cNvGraphicFramePr>
          <p:nvPr/>
        </p:nvGraphicFramePr>
        <p:xfrm>
          <a:off x="0" y="865810"/>
          <a:ext cx="9043872" cy="5856724"/>
        </p:xfrm>
        <a:graphic>
          <a:graphicData uri="http://schemas.openxmlformats.org/drawingml/2006/chart">
            <c:chart xmlns:c="http://schemas.openxmlformats.org/drawingml/2006/chart" xmlns:r="http://schemas.openxmlformats.org/officeDocument/2006/relationships" r:id="rId2"/>
          </a:graphicData>
        </a:graphic>
      </p:graphicFrame>
      <p:sp>
        <p:nvSpPr>
          <p:cNvPr id="4" name="CuadroTexto 3">
            <a:extLst>
              <a:ext uri="{FF2B5EF4-FFF2-40B4-BE49-F238E27FC236}">
                <a16:creationId xmlns:a16="http://schemas.microsoft.com/office/drawing/2014/main" id="{1927E5D3-C6FE-4229-8293-4DC46494925B}"/>
              </a:ext>
            </a:extLst>
          </p:cNvPr>
          <p:cNvSpPr txBox="1"/>
          <p:nvPr/>
        </p:nvSpPr>
        <p:spPr>
          <a:xfrm>
            <a:off x="9599699" y="2276718"/>
            <a:ext cx="1789778" cy="646331"/>
          </a:xfrm>
          <a:prstGeom prst="rect">
            <a:avLst/>
          </a:prstGeom>
          <a:noFill/>
          <a:ln>
            <a:solidFill>
              <a:schemeClr val="bg1"/>
            </a:solidFill>
          </a:ln>
        </p:spPr>
        <p:txBody>
          <a:bodyPr wrap="square" rtlCol="0">
            <a:spAutoFit/>
          </a:bodyPr>
          <a:lstStyle/>
          <a:p>
            <a:pPr algn="ctr"/>
            <a:r>
              <a:rPr lang="es-MX" dirty="0">
                <a:solidFill>
                  <a:schemeClr val="bg1"/>
                </a:solidFill>
              </a:rPr>
              <a:t>Buen lugar para trabajar</a:t>
            </a:r>
          </a:p>
        </p:txBody>
      </p:sp>
      <p:cxnSp>
        <p:nvCxnSpPr>
          <p:cNvPr id="7" name="Conector recto 6">
            <a:extLst>
              <a:ext uri="{FF2B5EF4-FFF2-40B4-BE49-F238E27FC236}">
                <a16:creationId xmlns:a16="http://schemas.microsoft.com/office/drawing/2014/main" id="{A8C0E93D-4CE0-420C-AA97-3662E84A64D3}"/>
              </a:ext>
            </a:extLst>
          </p:cNvPr>
          <p:cNvCxnSpPr/>
          <p:nvPr/>
        </p:nvCxnSpPr>
        <p:spPr>
          <a:xfrm>
            <a:off x="532263" y="3930555"/>
            <a:ext cx="83524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A0228075-C593-41A5-AE73-B6800ABEB178}"/>
              </a:ext>
            </a:extLst>
          </p:cNvPr>
          <p:cNvSpPr txBox="1"/>
          <p:nvPr/>
        </p:nvSpPr>
        <p:spPr>
          <a:xfrm>
            <a:off x="9610752" y="4623168"/>
            <a:ext cx="1789778" cy="646331"/>
          </a:xfrm>
          <a:prstGeom prst="rect">
            <a:avLst/>
          </a:prstGeom>
          <a:noFill/>
          <a:ln>
            <a:solidFill>
              <a:schemeClr val="bg1"/>
            </a:solidFill>
          </a:ln>
        </p:spPr>
        <p:txBody>
          <a:bodyPr wrap="square" rtlCol="0">
            <a:spAutoFit/>
          </a:bodyPr>
          <a:lstStyle/>
          <a:p>
            <a:pPr algn="ctr"/>
            <a:r>
              <a:rPr lang="es-MX" dirty="0">
                <a:solidFill>
                  <a:schemeClr val="bg1"/>
                </a:solidFill>
              </a:rPr>
              <a:t>Valores organizacionales</a:t>
            </a:r>
          </a:p>
        </p:txBody>
      </p:sp>
      <p:sp>
        <p:nvSpPr>
          <p:cNvPr id="9" name="Título 3">
            <a:extLst>
              <a:ext uri="{FF2B5EF4-FFF2-40B4-BE49-F238E27FC236}">
                <a16:creationId xmlns:a16="http://schemas.microsoft.com/office/drawing/2014/main" id="{F693D69B-013B-42D2-8B0F-CCE5193C88E7}"/>
              </a:ext>
            </a:extLst>
          </p:cNvPr>
          <p:cNvSpPr txBox="1">
            <a:spLocks/>
          </p:cNvSpPr>
          <p:nvPr/>
        </p:nvSpPr>
        <p:spPr>
          <a:xfrm>
            <a:off x="838200" y="117547"/>
            <a:ext cx="10515600" cy="8024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sz="2800" dirty="0"/>
              <a:t>Hay una alta redundancia entre las preguntas. La encuesta se puede dividir en 2 segmentos y hay una temática común en cada segmento</a:t>
            </a:r>
            <a:endParaRPr lang="es-MX" sz="2800" b="1" dirty="0"/>
          </a:p>
        </p:txBody>
      </p:sp>
      <p:cxnSp>
        <p:nvCxnSpPr>
          <p:cNvPr id="12" name="Conector recto 11">
            <a:extLst>
              <a:ext uri="{FF2B5EF4-FFF2-40B4-BE49-F238E27FC236}">
                <a16:creationId xmlns:a16="http://schemas.microsoft.com/office/drawing/2014/main" id="{26ED6A25-C36B-4338-B6AF-60538A7BF02F}"/>
              </a:ext>
            </a:extLst>
          </p:cNvPr>
          <p:cNvCxnSpPr/>
          <p:nvPr/>
        </p:nvCxnSpPr>
        <p:spPr>
          <a:xfrm>
            <a:off x="5513696" y="1269242"/>
            <a:ext cx="0" cy="47229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44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designing Data Privacy: Reimagining Notice &amp; Consent for human technology  interaction | Foro Económico Mundial">
            <a:extLst>
              <a:ext uri="{FF2B5EF4-FFF2-40B4-BE49-F238E27FC236}">
                <a16:creationId xmlns:a16="http://schemas.microsoft.com/office/drawing/2014/main" id="{445D1B2E-20D8-477E-9A5A-ACDF1A30E435}"/>
              </a:ext>
            </a:extLst>
          </p:cNvPr>
          <p:cNvPicPr>
            <a:picLocks noChangeAspect="1" noChangeArrowheads="1"/>
          </p:cNvPicPr>
          <p:nvPr/>
        </p:nvPicPr>
        <p:blipFill rotWithShape="1">
          <a:blip r:embed="rId2">
            <a:alphaModFix amt="40000"/>
            <a:grayscl/>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9346" b="21599"/>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E15E48D-A2CA-4859-AF65-271A82517C2B}"/>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t>La fórmula para incrementar la satisfacción de trabajar en Grupo AXO:</a:t>
            </a:r>
          </a:p>
        </p:txBody>
      </p:sp>
      <p:sp>
        <p:nvSpPr>
          <p:cNvPr id="4" name="CuadroTexto 3">
            <a:extLst>
              <a:ext uri="{FF2B5EF4-FFF2-40B4-BE49-F238E27FC236}">
                <a16:creationId xmlns:a16="http://schemas.microsoft.com/office/drawing/2014/main" id="{8893E51E-F45E-4CA9-8AEB-2CA7433BE0C8}"/>
              </a:ext>
            </a:extLst>
          </p:cNvPr>
          <p:cNvSpPr txBox="1"/>
          <p:nvPr/>
        </p:nvSpPr>
        <p:spPr>
          <a:xfrm>
            <a:off x="841248" y="3502152"/>
            <a:ext cx="10506456" cy="2670048"/>
          </a:xfrm>
          <a:prstGeom prst="rect">
            <a:avLst/>
          </a:prstGeom>
        </p:spPr>
        <p:txBody>
          <a:bodyPr vert="horz" lIns="91440" tIns="45720" rIns="91440" bIns="45720" rtlCol="0">
            <a:normAutofit/>
          </a:bodyPr>
          <a:lstStyle/>
          <a:p>
            <a:pPr>
              <a:lnSpc>
                <a:spcPct val="90000"/>
              </a:lnSpc>
              <a:spcAft>
                <a:spcPts val="600"/>
              </a:spcAft>
            </a:pPr>
            <a:r>
              <a:rPr lang="en-US" sz="2000" dirty="0" err="1"/>
              <a:t>En</a:t>
            </a:r>
            <a:r>
              <a:rPr lang="en-US" sz="2000" dirty="0"/>
              <a:t> general, </a:t>
            </a:r>
            <a:r>
              <a:rPr lang="en-US" sz="2000" dirty="0" err="1"/>
              <a:t>estoy</a:t>
            </a:r>
            <a:r>
              <a:rPr lang="en-US" sz="2000" dirty="0"/>
              <a:t> </a:t>
            </a:r>
            <a:r>
              <a:rPr lang="en-US" sz="2000" dirty="0" err="1"/>
              <a:t>muy</a:t>
            </a:r>
            <a:r>
              <a:rPr lang="en-US" sz="2000" dirty="0"/>
              <a:t> </a:t>
            </a:r>
            <a:r>
              <a:rPr lang="en-US" sz="2000" dirty="0" err="1"/>
              <a:t>satisfecho</a:t>
            </a:r>
            <a:r>
              <a:rPr lang="en-US" sz="2000" dirty="0"/>
              <a:t> con Grupo </a:t>
            </a:r>
            <a:r>
              <a:rPr lang="en-US" sz="2000" dirty="0" err="1"/>
              <a:t>Axo</a:t>
            </a:r>
            <a:r>
              <a:rPr lang="en-US" sz="2000" dirty="0"/>
              <a:t> </a:t>
            </a:r>
            <a:r>
              <a:rPr lang="en-US" sz="2000" dirty="0" err="1"/>
              <a:t>como</a:t>
            </a:r>
            <a:r>
              <a:rPr lang="en-US" sz="2000" dirty="0"/>
              <a:t> </a:t>
            </a:r>
            <a:r>
              <a:rPr lang="en-US" sz="2000" dirty="0" err="1"/>
              <a:t>lugar</a:t>
            </a:r>
            <a:r>
              <a:rPr lang="en-US" sz="2000" dirty="0"/>
              <a:t> para </a:t>
            </a:r>
            <a:r>
              <a:rPr lang="en-US" sz="2000" dirty="0" err="1"/>
              <a:t>trabajar</a:t>
            </a:r>
            <a:r>
              <a:rPr lang="en-US" sz="2000" dirty="0"/>
              <a:t>. = 0.87585059716498+3.92016332084274E-02*Rara </a:t>
            </a:r>
            <a:r>
              <a:rPr lang="en-US" sz="2000" dirty="0" err="1"/>
              <a:t>vez</a:t>
            </a:r>
            <a:r>
              <a:rPr lang="en-US" sz="2000" dirty="0"/>
              <a:t> </a:t>
            </a:r>
            <a:r>
              <a:rPr lang="en-US" sz="2000" dirty="0" err="1"/>
              <a:t>pienso</a:t>
            </a:r>
            <a:r>
              <a:rPr lang="en-US" sz="2000" dirty="0"/>
              <a:t> </a:t>
            </a:r>
            <a:r>
              <a:rPr lang="en-US" sz="2000" dirty="0" err="1"/>
              <a:t>en</a:t>
            </a:r>
            <a:r>
              <a:rPr lang="en-US" sz="2000" dirty="0"/>
              <a:t> </a:t>
            </a:r>
            <a:r>
              <a:rPr lang="en-US" sz="2000" dirty="0" err="1"/>
              <a:t>buscar</a:t>
            </a:r>
            <a:r>
              <a:rPr lang="en-US" sz="2000" dirty="0"/>
              <a:t> un nuevo </a:t>
            </a:r>
            <a:r>
              <a:rPr lang="en-US" sz="2000" dirty="0" err="1"/>
              <a:t>trabajo</a:t>
            </a:r>
            <a:r>
              <a:rPr lang="en-US" sz="2000" dirty="0"/>
              <a:t> </a:t>
            </a:r>
            <a:r>
              <a:rPr lang="en-US" sz="2000" dirty="0" err="1"/>
              <a:t>en</a:t>
            </a:r>
            <a:r>
              <a:rPr lang="en-US" sz="2000" dirty="0"/>
              <a:t> </a:t>
            </a:r>
            <a:r>
              <a:rPr lang="en-US" sz="2000" dirty="0" err="1"/>
              <a:t>otra</a:t>
            </a:r>
            <a:r>
              <a:rPr lang="en-US" sz="2000" dirty="0"/>
              <a:t> + 4.999*La </a:t>
            </a:r>
            <a:r>
              <a:rPr lang="en-US" sz="2000" dirty="0" err="1"/>
              <a:t>organización</a:t>
            </a:r>
            <a:r>
              <a:rPr lang="en-US" sz="2000" dirty="0"/>
              <a:t> </a:t>
            </a:r>
            <a:r>
              <a:rPr lang="en-US" sz="2000" dirty="0" err="1"/>
              <a:t>tiene</a:t>
            </a:r>
            <a:r>
              <a:rPr lang="en-US" sz="2000" dirty="0"/>
              <a:t> un </a:t>
            </a:r>
            <a:r>
              <a:rPr lang="en-US" sz="2000" dirty="0" err="1"/>
              <a:t>interés</a:t>
            </a:r>
            <a:r>
              <a:rPr lang="en-US" sz="2000" dirty="0"/>
              <a:t> </a:t>
            </a:r>
            <a:r>
              <a:rPr lang="en-US" sz="2000" dirty="0" err="1"/>
              <a:t>genuino</a:t>
            </a:r>
            <a:r>
              <a:rPr lang="en-US" sz="2000" dirty="0"/>
              <a:t> </a:t>
            </a:r>
            <a:r>
              <a:rPr lang="en-US" sz="2000" dirty="0" err="1"/>
              <a:t>en</a:t>
            </a:r>
            <a:r>
              <a:rPr lang="en-US" sz="2000" dirty="0"/>
              <a:t> el balance de </a:t>
            </a:r>
            <a:r>
              <a:rPr lang="en-US" sz="2000" dirty="0" err="1"/>
              <a:t>vida</a:t>
            </a:r>
            <a:r>
              <a:rPr lang="en-US" sz="2000" dirty="0"/>
              <a:t> de los </a:t>
            </a:r>
            <a:r>
              <a:rPr lang="en-US" sz="2000" dirty="0" err="1"/>
              <a:t>colaboradores</a:t>
            </a:r>
            <a:r>
              <a:rPr lang="en-US" sz="2000" dirty="0"/>
              <a:t> + 1.32146141141774*La </a:t>
            </a:r>
            <a:r>
              <a:rPr lang="en-US" sz="2000" dirty="0" err="1"/>
              <a:t>organización</a:t>
            </a:r>
            <a:r>
              <a:rPr lang="en-US" sz="2000" dirty="0"/>
              <a:t> </a:t>
            </a:r>
            <a:r>
              <a:rPr lang="en-US" sz="2000" dirty="0" err="1"/>
              <a:t>tiene</a:t>
            </a:r>
            <a:r>
              <a:rPr lang="en-US" sz="2000" dirty="0"/>
              <a:t> un </a:t>
            </a:r>
            <a:r>
              <a:rPr lang="en-US" sz="2000" dirty="0" err="1"/>
              <a:t>interés</a:t>
            </a:r>
            <a:r>
              <a:rPr lang="en-US" sz="2000" dirty="0"/>
              <a:t> </a:t>
            </a:r>
            <a:r>
              <a:rPr lang="en-US" sz="2000" dirty="0" err="1"/>
              <a:t>genuino</a:t>
            </a:r>
            <a:r>
              <a:rPr lang="en-US" sz="2000" dirty="0"/>
              <a:t> </a:t>
            </a:r>
            <a:r>
              <a:rPr lang="en-US" sz="2000" dirty="0" err="1"/>
              <a:t>en</a:t>
            </a:r>
            <a:r>
              <a:rPr lang="en-US" sz="2000" dirty="0"/>
              <a:t> el balance de </a:t>
            </a:r>
            <a:r>
              <a:rPr lang="en-US" sz="2000" dirty="0" err="1"/>
              <a:t>vida</a:t>
            </a:r>
            <a:r>
              <a:rPr lang="en-US" sz="2000" dirty="0"/>
              <a:t> de los </a:t>
            </a:r>
            <a:r>
              <a:rPr lang="en-US" sz="2000" dirty="0" err="1"/>
              <a:t>colaboradores</a:t>
            </a:r>
            <a:r>
              <a:rPr lang="en-US" sz="2000" dirty="0"/>
              <a:t> + 0.6*</a:t>
            </a:r>
            <a:r>
              <a:rPr lang="en-US" sz="2000" dirty="0" err="1"/>
              <a:t>Considero</a:t>
            </a:r>
            <a:r>
              <a:rPr lang="en-US" sz="2000" dirty="0"/>
              <a:t> que mi carga </a:t>
            </a:r>
            <a:r>
              <a:rPr lang="en-US" sz="2000" dirty="0" err="1"/>
              <a:t>laboral</a:t>
            </a:r>
            <a:r>
              <a:rPr lang="en-US" sz="2000" dirty="0"/>
              <a:t> es la </a:t>
            </a:r>
            <a:r>
              <a:rPr lang="en-US" sz="2000" dirty="0" err="1"/>
              <a:t>adecuada</a:t>
            </a:r>
            <a:r>
              <a:rPr lang="en-US" sz="2000" dirty="0"/>
              <a:t> para </a:t>
            </a:r>
            <a:r>
              <a:rPr lang="en-US" sz="2000" dirty="0" err="1"/>
              <a:t>cumplirla</a:t>
            </a:r>
            <a:r>
              <a:rPr lang="en-US" sz="2000" dirty="0"/>
              <a:t> </a:t>
            </a:r>
            <a:r>
              <a:rPr lang="en-US" sz="2000" dirty="0" err="1"/>
              <a:t>en</a:t>
            </a:r>
            <a:r>
              <a:rPr lang="en-US" sz="2000" dirty="0"/>
              <a:t> mi </a:t>
            </a:r>
            <a:r>
              <a:rPr lang="en-US" sz="2000" dirty="0" err="1"/>
              <a:t>horario</a:t>
            </a:r>
            <a:r>
              <a:rPr lang="en-US" sz="2000" dirty="0"/>
              <a:t> de </a:t>
            </a:r>
            <a:r>
              <a:rPr lang="en-US" sz="2000" dirty="0" err="1"/>
              <a:t>trabajo</a:t>
            </a:r>
            <a:r>
              <a:rPr lang="en-US" sz="2000" dirty="0"/>
              <a:t> – 0.3*Mi jefe </a:t>
            </a:r>
            <a:r>
              <a:rPr lang="en-US" sz="2000" dirty="0" err="1"/>
              <a:t>establece</a:t>
            </a:r>
            <a:r>
              <a:rPr lang="en-US" sz="2000" dirty="0"/>
              <a:t> y </a:t>
            </a:r>
            <a:r>
              <a:rPr lang="en-US" sz="2000" dirty="0" err="1"/>
              <a:t>respeta</a:t>
            </a:r>
            <a:r>
              <a:rPr lang="en-US" sz="2000" dirty="0"/>
              <a:t> los </a:t>
            </a:r>
            <a:r>
              <a:rPr lang="en-US" sz="2000" dirty="0" err="1"/>
              <a:t>acuerdos</a:t>
            </a:r>
            <a:r>
              <a:rPr lang="en-US" sz="2000" dirty="0"/>
              <a:t> </a:t>
            </a:r>
            <a:r>
              <a:rPr lang="en-US" sz="2000" dirty="0" err="1"/>
              <a:t>necesarios</a:t>
            </a:r>
            <a:r>
              <a:rPr lang="en-US" sz="2000" dirty="0"/>
              <a:t> para </a:t>
            </a:r>
            <a:r>
              <a:rPr lang="en-US" sz="2000" dirty="0" err="1"/>
              <a:t>trabajar</a:t>
            </a:r>
            <a:r>
              <a:rPr lang="en-US" sz="2000" dirty="0"/>
              <a:t> de forma </a:t>
            </a:r>
            <a:r>
              <a:rPr lang="en-US" sz="2000" dirty="0" err="1"/>
              <a:t>efectiva</a:t>
            </a:r>
            <a:r>
              <a:rPr lang="en-US" sz="2000" dirty="0"/>
              <a:t> (</a:t>
            </a:r>
            <a:r>
              <a:rPr lang="en-US" sz="2000" dirty="0" err="1"/>
              <a:t>comunicación</a:t>
            </a:r>
            <a:r>
              <a:rPr lang="en-US" sz="2000" dirty="0"/>
              <a:t>, </a:t>
            </a:r>
            <a:r>
              <a:rPr lang="en-US" sz="2000" dirty="0" err="1"/>
              <a:t>reuniones</a:t>
            </a:r>
            <a:r>
              <a:rPr lang="en-US" sz="2000" dirty="0"/>
              <a:t>, </a:t>
            </a:r>
            <a:r>
              <a:rPr lang="en-US" sz="2000" dirty="0" err="1"/>
              <a:t>horario</a:t>
            </a:r>
            <a:r>
              <a:rPr lang="en-US" sz="2000" dirty="0"/>
              <a:t>, </a:t>
            </a:r>
            <a:r>
              <a:rPr lang="en-US" sz="2000" dirty="0" err="1"/>
              <a:t>entregas</a:t>
            </a:r>
            <a:r>
              <a:rPr lang="en-US" sz="2000" dirty="0"/>
              <a:t> etc.)</a:t>
            </a:r>
          </a:p>
        </p:txBody>
      </p:sp>
      <p:cxnSp>
        <p:nvCxnSpPr>
          <p:cNvPr id="9" name="Conector recto 8">
            <a:extLst>
              <a:ext uri="{FF2B5EF4-FFF2-40B4-BE49-F238E27FC236}">
                <a16:creationId xmlns:a16="http://schemas.microsoft.com/office/drawing/2014/main" id="{9CB64AA4-D6E0-4A9F-911A-F06648AF0BF7}"/>
              </a:ext>
            </a:extLst>
          </p:cNvPr>
          <p:cNvCxnSpPr/>
          <p:nvPr/>
        </p:nvCxnSpPr>
        <p:spPr>
          <a:xfrm>
            <a:off x="243865" y="6569241"/>
            <a:ext cx="5710990" cy="0"/>
          </a:xfrm>
          <a:prstGeom prst="line">
            <a:avLst/>
          </a:prstGeom>
          <a:ln w="117475">
            <a:solidFill>
              <a:schemeClr val="tx1"/>
            </a:solidFill>
          </a:ln>
          <a:scene3d>
            <a:camera prst="orthographicFront"/>
            <a:lightRig rig="sunrise" dir="t"/>
          </a:scene3d>
          <a:sp3d extrusionH="12700" prstMaterial="dkEdge">
            <a:bevelT/>
          </a:sp3d>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DBAC32B7-EDC5-4121-BC81-54F7BE1A2797}"/>
              </a:ext>
            </a:extLst>
          </p:cNvPr>
          <p:cNvCxnSpPr/>
          <p:nvPr/>
        </p:nvCxnSpPr>
        <p:spPr>
          <a:xfrm>
            <a:off x="6216316" y="6569241"/>
            <a:ext cx="5710990" cy="0"/>
          </a:xfrm>
          <a:prstGeom prst="line">
            <a:avLst/>
          </a:prstGeom>
          <a:ln w="117475">
            <a:solidFill>
              <a:srgbClr val="FF372F"/>
            </a:solidFill>
          </a:ln>
          <a:scene3d>
            <a:camera prst="orthographicFront"/>
            <a:lightRig rig="sunrise" dir="t"/>
          </a:scene3d>
          <a:sp3d extrusionH="12700" prstMaterial="dkEdge">
            <a:bevelT/>
          </a:sp3d>
        </p:spPr>
        <p:style>
          <a:lnRef idx="1">
            <a:schemeClr val="accent1"/>
          </a:lnRef>
          <a:fillRef idx="0">
            <a:schemeClr val="accent1"/>
          </a:fillRef>
          <a:effectRef idx="0">
            <a:schemeClr val="accent1"/>
          </a:effectRef>
          <a:fontRef idx="minor">
            <a:schemeClr val="tx1"/>
          </a:fontRef>
        </p:style>
      </p:cxnSp>
      <p:pic>
        <p:nvPicPr>
          <p:cNvPr id="11" name="Image" descr="Image">
            <a:extLst>
              <a:ext uri="{FF2B5EF4-FFF2-40B4-BE49-F238E27FC236}">
                <a16:creationId xmlns:a16="http://schemas.microsoft.com/office/drawing/2014/main" id="{5D22FAB6-F76F-4195-AE16-9522DF7CC65C}"/>
              </a:ext>
            </a:extLst>
          </p:cNvPr>
          <p:cNvPicPr>
            <a:picLocks noChangeAspect="1"/>
          </p:cNvPicPr>
          <p:nvPr/>
        </p:nvPicPr>
        <p:blipFill>
          <a:blip r:embed="rId4"/>
          <a:stretch>
            <a:fillRect/>
          </a:stretch>
        </p:blipFill>
        <p:spPr>
          <a:xfrm>
            <a:off x="6364534" y="6089544"/>
            <a:ext cx="1111087" cy="864707"/>
          </a:xfrm>
          <a:prstGeom prst="rect">
            <a:avLst/>
          </a:prstGeom>
          <a:ln w="12700">
            <a:miter lim="400000"/>
          </a:ln>
        </p:spPr>
      </p:pic>
      <p:pic>
        <p:nvPicPr>
          <p:cNvPr id="12" name="Picture 4" descr="Bienvenido a Grupo Axo Facturación">
            <a:extLst>
              <a:ext uri="{FF2B5EF4-FFF2-40B4-BE49-F238E27FC236}">
                <a16:creationId xmlns:a16="http://schemas.microsoft.com/office/drawing/2014/main" id="{03EA92BD-50D5-40A1-A6CF-EC27F4460BC2}"/>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4090737" y="5796963"/>
            <a:ext cx="1864118" cy="88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79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696c1a25-1a14-4f4e-828e-cfbd3451ba8a" descr="Image">
            <a:extLst>
              <a:ext uri="{FF2B5EF4-FFF2-40B4-BE49-F238E27FC236}">
                <a16:creationId xmlns:a16="http://schemas.microsoft.com/office/drawing/2014/main" id="{D0F05A24-43C5-4A4A-B413-5123C3F5E6E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0" y="0"/>
            <a:ext cx="1239494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ángulo 3">
            <a:extLst>
              <a:ext uri="{FF2B5EF4-FFF2-40B4-BE49-F238E27FC236}">
                <a16:creationId xmlns:a16="http://schemas.microsoft.com/office/drawing/2014/main" id="{B8B8F504-CA04-48CD-A81D-6709261BAC53}"/>
              </a:ext>
            </a:extLst>
          </p:cNvPr>
          <p:cNvSpPr/>
          <p:nvPr/>
        </p:nvSpPr>
        <p:spPr>
          <a:xfrm>
            <a:off x="1459832" y="625642"/>
            <a:ext cx="2799347" cy="5229726"/>
          </a:xfrm>
          <a:prstGeom prst="rect">
            <a:avLst/>
          </a:prstGeom>
          <a:solidFill>
            <a:srgbClr val="323232">
              <a:alpha val="6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 name="CuadroTexto 2">
            <a:extLst>
              <a:ext uri="{FF2B5EF4-FFF2-40B4-BE49-F238E27FC236}">
                <a16:creationId xmlns:a16="http://schemas.microsoft.com/office/drawing/2014/main" id="{4ABC813E-BE04-41E7-9DAD-E82451A88F76}"/>
              </a:ext>
            </a:extLst>
          </p:cNvPr>
          <p:cNvSpPr txBox="1"/>
          <p:nvPr/>
        </p:nvSpPr>
        <p:spPr>
          <a:xfrm>
            <a:off x="1457027" y="866273"/>
            <a:ext cx="2799347" cy="400110"/>
          </a:xfrm>
          <a:prstGeom prst="rect">
            <a:avLst/>
          </a:prstGeom>
          <a:noFill/>
        </p:spPr>
        <p:txBody>
          <a:bodyPr wrap="square" rtlCol="0">
            <a:spAutoFit/>
          </a:bodyPr>
          <a:lstStyle/>
          <a:p>
            <a:pPr algn="ctr"/>
            <a:r>
              <a:rPr lang="es-MX" sz="2000" dirty="0">
                <a:solidFill>
                  <a:schemeClr val="bg1"/>
                </a:solidFill>
              </a:rPr>
              <a:t>Más antigüedad</a:t>
            </a:r>
          </a:p>
        </p:txBody>
      </p:sp>
      <p:sp>
        <p:nvSpPr>
          <p:cNvPr id="11" name="Rectángulo 10">
            <a:extLst>
              <a:ext uri="{FF2B5EF4-FFF2-40B4-BE49-F238E27FC236}">
                <a16:creationId xmlns:a16="http://schemas.microsoft.com/office/drawing/2014/main" id="{3ED92A6D-EEA1-4289-8500-A1969BA438BF}"/>
              </a:ext>
            </a:extLst>
          </p:cNvPr>
          <p:cNvSpPr/>
          <p:nvPr/>
        </p:nvSpPr>
        <p:spPr>
          <a:xfrm>
            <a:off x="4785764" y="625642"/>
            <a:ext cx="2799347" cy="5229726"/>
          </a:xfrm>
          <a:prstGeom prst="rect">
            <a:avLst/>
          </a:prstGeom>
          <a:solidFill>
            <a:srgbClr val="323232">
              <a:alpha val="6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F5BEBEC3-EA40-42EB-B8F4-CBA4D5F16935}"/>
              </a:ext>
            </a:extLst>
          </p:cNvPr>
          <p:cNvSpPr txBox="1"/>
          <p:nvPr/>
        </p:nvSpPr>
        <p:spPr>
          <a:xfrm>
            <a:off x="4782959" y="866273"/>
            <a:ext cx="2799347" cy="400110"/>
          </a:xfrm>
          <a:prstGeom prst="rect">
            <a:avLst/>
          </a:prstGeom>
          <a:noFill/>
        </p:spPr>
        <p:txBody>
          <a:bodyPr wrap="square" rtlCol="0">
            <a:spAutoFit/>
          </a:bodyPr>
          <a:lstStyle/>
          <a:p>
            <a:pPr algn="ctr"/>
            <a:r>
              <a:rPr lang="es-MX" sz="2000" dirty="0">
                <a:solidFill>
                  <a:schemeClr val="bg1"/>
                </a:solidFill>
              </a:rPr>
              <a:t>Media antigüedad</a:t>
            </a:r>
          </a:p>
        </p:txBody>
      </p:sp>
      <p:sp>
        <p:nvSpPr>
          <p:cNvPr id="12" name="Rectángulo 11">
            <a:extLst>
              <a:ext uri="{FF2B5EF4-FFF2-40B4-BE49-F238E27FC236}">
                <a16:creationId xmlns:a16="http://schemas.microsoft.com/office/drawing/2014/main" id="{B05EA5E5-BFE1-46B0-9D3D-5AC93842DED6}"/>
              </a:ext>
            </a:extLst>
          </p:cNvPr>
          <p:cNvSpPr/>
          <p:nvPr/>
        </p:nvSpPr>
        <p:spPr>
          <a:xfrm>
            <a:off x="8200127" y="625642"/>
            <a:ext cx="2799347" cy="5229726"/>
          </a:xfrm>
          <a:prstGeom prst="rect">
            <a:avLst/>
          </a:prstGeom>
          <a:solidFill>
            <a:srgbClr val="323232">
              <a:alpha val="66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a:extLst>
              <a:ext uri="{FF2B5EF4-FFF2-40B4-BE49-F238E27FC236}">
                <a16:creationId xmlns:a16="http://schemas.microsoft.com/office/drawing/2014/main" id="{BCB3C06B-EA42-42FB-B680-B91A34881F6C}"/>
              </a:ext>
            </a:extLst>
          </p:cNvPr>
          <p:cNvSpPr txBox="1"/>
          <p:nvPr/>
        </p:nvSpPr>
        <p:spPr>
          <a:xfrm>
            <a:off x="8197322" y="866273"/>
            <a:ext cx="2799347" cy="400110"/>
          </a:xfrm>
          <a:prstGeom prst="rect">
            <a:avLst/>
          </a:prstGeom>
          <a:noFill/>
        </p:spPr>
        <p:txBody>
          <a:bodyPr wrap="square" rtlCol="0">
            <a:spAutoFit/>
          </a:bodyPr>
          <a:lstStyle/>
          <a:p>
            <a:pPr algn="ctr"/>
            <a:r>
              <a:rPr lang="es-MX" sz="2000" dirty="0">
                <a:solidFill>
                  <a:schemeClr val="bg1"/>
                </a:solidFill>
              </a:rPr>
              <a:t>Baja antigüedad</a:t>
            </a:r>
          </a:p>
        </p:txBody>
      </p:sp>
      <p:sp>
        <p:nvSpPr>
          <p:cNvPr id="7" name="CuadroTexto 6">
            <a:extLst>
              <a:ext uri="{FF2B5EF4-FFF2-40B4-BE49-F238E27FC236}">
                <a16:creationId xmlns:a16="http://schemas.microsoft.com/office/drawing/2014/main" id="{71FCDC7F-EAD5-4D25-9AE4-CF5AFE0E49AD}"/>
              </a:ext>
            </a:extLst>
          </p:cNvPr>
          <p:cNvSpPr txBox="1"/>
          <p:nvPr/>
        </p:nvSpPr>
        <p:spPr>
          <a:xfrm>
            <a:off x="1876926" y="2751221"/>
            <a:ext cx="1812758" cy="1200329"/>
          </a:xfrm>
          <a:prstGeom prst="rect">
            <a:avLst/>
          </a:prstGeom>
          <a:noFill/>
        </p:spPr>
        <p:txBody>
          <a:bodyPr wrap="square" rtlCol="0">
            <a:spAutoFit/>
          </a:bodyPr>
          <a:lstStyle/>
          <a:p>
            <a:pPr marL="342900" indent="-342900">
              <a:buFont typeface="+mj-lt"/>
              <a:buAutoNum type="arabicPeriod"/>
            </a:pPr>
            <a:r>
              <a:rPr lang="es-MX" dirty="0">
                <a:solidFill>
                  <a:schemeClr val="bg1"/>
                </a:solidFill>
              </a:rPr>
              <a:t>Mejores ingresos</a:t>
            </a:r>
          </a:p>
          <a:p>
            <a:pPr marL="800100" lvl="1" indent="-342900">
              <a:buFont typeface="+mj-lt"/>
              <a:buAutoNum type="arabicPeriod"/>
            </a:pPr>
            <a:r>
              <a:rPr lang="es-MX" dirty="0">
                <a:solidFill>
                  <a:schemeClr val="bg1"/>
                </a:solidFill>
              </a:rPr>
              <a:t>CK</a:t>
            </a:r>
          </a:p>
          <a:p>
            <a:pPr marL="342900" indent="-342900">
              <a:buFont typeface="+mj-lt"/>
              <a:buAutoNum type="arabicPeriod"/>
            </a:pPr>
            <a:endParaRPr lang="es-MX" dirty="0">
              <a:solidFill>
                <a:schemeClr val="bg1"/>
              </a:solidFill>
            </a:endParaRPr>
          </a:p>
        </p:txBody>
      </p:sp>
      <p:sp>
        <p:nvSpPr>
          <p:cNvPr id="8" name="CuadroTexto 7">
            <a:extLst>
              <a:ext uri="{FF2B5EF4-FFF2-40B4-BE49-F238E27FC236}">
                <a16:creationId xmlns:a16="http://schemas.microsoft.com/office/drawing/2014/main" id="{3F6851A4-68FC-4169-8C8D-714D8B332C48}"/>
              </a:ext>
            </a:extLst>
          </p:cNvPr>
          <p:cNvSpPr txBox="1"/>
          <p:nvPr/>
        </p:nvSpPr>
        <p:spPr>
          <a:xfrm>
            <a:off x="5275050" y="2751221"/>
            <a:ext cx="2136402" cy="1754326"/>
          </a:xfrm>
          <a:prstGeom prst="rect">
            <a:avLst/>
          </a:prstGeom>
          <a:noFill/>
        </p:spPr>
        <p:txBody>
          <a:bodyPr wrap="square" rtlCol="0">
            <a:spAutoFit/>
          </a:bodyPr>
          <a:lstStyle/>
          <a:p>
            <a:pPr marL="342900" indent="-342900">
              <a:buFont typeface="+mj-lt"/>
              <a:buAutoNum type="arabicPeriod"/>
            </a:pPr>
            <a:r>
              <a:rPr lang="es-MX" dirty="0">
                <a:solidFill>
                  <a:schemeClr val="bg1"/>
                </a:solidFill>
              </a:rPr>
              <a:t>Mejores ingresos</a:t>
            </a:r>
          </a:p>
          <a:p>
            <a:pPr marL="800100" lvl="1" indent="-342900">
              <a:buFont typeface="+mj-lt"/>
              <a:buAutoNum type="arabicPeriod"/>
            </a:pPr>
            <a:r>
              <a:rPr lang="es-MX" dirty="0" err="1">
                <a:solidFill>
                  <a:schemeClr val="bg1"/>
                </a:solidFill>
              </a:rPr>
              <a:t>Baseco</a:t>
            </a:r>
            <a:endParaRPr lang="es-MX" dirty="0">
              <a:solidFill>
                <a:schemeClr val="bg1"/>
              </a:solidFill>
            </a:endParaRPr>
          </a:p>
          <a:p>
            <a:pPr marL="342900" indent="-342900">
              <a:buFont typeface="+mj-lt"/>
              <a:buAutoNum type="arabicPeriod"/>
            </a:pPr>
            <a:r>
              <a:rPr lang="es-MX" dirty="0">
                <a:solidFill>
                  <a:schemeClr val="bg1"/>
                </a:solidFill>
              </a:rPr>
              <a:t>Incumplimiento de normas</a:t>
            </a:r>
          </a:p>
          <a:p>
            <a:pPr marL="800100" lvl="1" indent="-342900">
              <a:buFont typeface="+mj-lt"/>
              <a:buAutoNum type="arabicPeriod"/>
            </a:pPr>
            <a:r>
              <a:rPr lang="es-MX" dirty="0">
                <a:solidFill>
                  <a:schemeClr val="bg1"/>
                </a:solidFill>
              </a:rPr>
              <a:t>CK</a:t>
            </a:r>
          </a:p>
          <a:p>
            <a:pPr marL="342900" indent="-342900">
              <a:buFont typeface="+mj-lt"/>
              <a:buAutoNum type="arabicPeriod"/>
            </a:pPr>
            <a:endParaRPr lang="es-MX" dirty="0">
              <a:solidFill>
                <a:schemeClr val="bg1"/>
              </a:solidFill>
            </a:endParaRPr>
          </a:p>
        </p:txBody>
      </p:sp>
      <p:sp>
        <p:nvSpPr>
          <p:cNvPr id="9" name="CuadroTexto 8">
            <a:extLst>
              <a:ext uri="{FF2B5EF4-FFF2-40B4-BE49-F238E27FC236}">
                <a16:creationId xmlns:a16="http://schemas.microsoft.com/office/drawing/2014/main" id="{33CD1462-2DEC-4D72-A4A9-456BC43FFD10}"/>
              </a:ext>
            </a:extLst>
          </p:cNvPr>
          <p:cNvSpPr txBox="1"/>
          <p:nvPr/>
        </p:nvSpPr>
        <p:spPr>
          <a:xfrm>
            <a:off x="8427323" y="2751221"/>
            <a:ext cx="2625688" cy="2308324"/>
          </a:xfrm>
          <a:prstGeom prst="rect">
            <a:avLst/>
          </a:prstGeom>
          <a:noFill/>
        </p:spPr>
        <p:txBody>
          <a:bodyPr wrap="square" rtlCol="0">
            <a:spAutoFit/>
          </a:bodyPr>
          <a:lstStyle/>
          <a:p>
            <a:pPr marL="342900" indent="-342900">
              <a:buFont typeface="+mj-lt"/>
              <a:buAutoNum type="arabicPeriod"/>
            </a:pPr>
            <a:r>
              <a:rPr lang="es-MX" dirty="0">
                <a:solidFill>
                  <a:schemeClr val="bg1"/>
                </a:solidFill>
              </a:rPr>
              <a:t>Situaciones familiares</a:t>
            </a:r>
          </a:p>
          <a:p>
            <a:pPr marL="800100" lvl="1" indent="-342900">
              <a:buFont typeface="+mj-lt"/>
              <a:buAutoNum type="arabicPeriod"/>
            </a:pPr>
            <a:r>
              <a:rPr lang="es-MX" dirty="0">
                <a:solidFill>
                  <a:schemeClr val="bg1"/>
                </a:solidFill>
              </a:rPr>
              <a:t>CK, BBW</a:t>
            </a:r>
          </a:p>
          <a:p>
            <a:pPr marL="342900" indent="-342900">
              <a:buFont typeface="+mj-lt"/>
              <a:buAutoNum type="arabicPeriod"/>
            </a:pPr>
            <a:r>
              <a:rPr lang="es-MX" dirty="0">
                <a:solidFill>
                  <a:schemeClr val="bg1"/>
                </a:solidFill>
              </a:rPr>
              <a:t>Condiciones de trabajo</a:t>
            </a:r>
          </a:p>
          <a:p>
            <a:pPr marL="800100" lvl="1" indent="-342900">
              <a:buFont typeface="+mj-lt"/>
              <a:buAutoNum type="arabicPeriod"/>
            </a:pPr>
            <a:r>
              <a:rPr lang="es-MX" dirty="0" err="1">
                <a:solidFill>
                  <a:schemeClr val="bg1"/>
                </a:solidFill>
              </a:rPr>
              <a:t>Baseco</a:t>
            </a:r>
            <a:endParaRPr lang="es-MX" dirty="0">
              <a:solidFill>
                <a:schemeClr val="bg1"/>
              </a:solidFill>
            </a:endParaRPr>
          </a:p>
          <a:p>
            <a:pPr marL="342900" indent="-342900">
              <a:buFont typeface="+mj-lt"/>
              <a:buAutoNum type="arabicPeriod"/>
            </a:pPr>
            <a:r>
              <a:rPr lang="es-MX" dirty="0">
                <a:solidFill>
                  <a:schemeClr val="bg1"/>
                </a:solidFill>
              </a:rPr>
              <a:t>Mejores ingresos</a:t>
            </a:r>
          </a:p>
          <a:p>
            <a:pPr marL="800100" lvl="1" indent="-342900">
              <a:buFont typeface="+mj-lt"/>
              <a:buAutoNum type="arabicPeriod"/>
            </a:pPr>
            <a:r>
              <a:rPr lang="es-MX" dirty="0">
                <a:solidFill>
                  <a:schemeClr val="bg1"/>
                </a:solidFill>
              </a:rPr>
              <a:t>Moda </a:t>
            </a:r>
            <a:r>
              <a:rPr lang="es-MX" dirty="0" err="1">
                <a:solidFill>
                  <a:schemeClr val="bg1"/>
                </a:solidFill>
              </a:rPr>
              <a:t>Raposodia</a:t>
            </a:r>
            <a:r>
              <a:rPr lang="es-MX" dirty="0">
                <a:solidFill>
                  <a:schemeClr val="bg1"/>
                </a:solidFill>
              </a:rPr>
              <a:t>, BBW</a:t>
            </a:r>
          </a:p>
        </p:txBody>
      </p:sp>
      <p:pic>
        <p:nvPicPr>
          <p:cNvPr id="13" name="Image" descr="Image">
            <a:extLst>
              <a:ext uri="{FF2B5EF4-FFF2-40B4-BE49-F238E27FC236}">
                <a16:creationId xmlns:a16="http://schemas.microsoft.com/office/drawing/2014/main" id="{74B1E528-911F-42F2-83AF-A666E9086CE5}"/>
              </a:ext>
            </a:extLst>
          </p:cNvPr>
          <p:cNvPicPr>
            <a:picLocks noChangeAspect="1"/>
          </p:cNvPicPr>
          <p:nvPr/>
        </p:nvPicPr>
        <p:blipFill>
          <a:blip r:embed="rId4"/>
          <a:stretch>
            <a:fillRect/>
          </a:stretch>
        </p:blipFill>
        <p:spPr>
          <a:xfrm>
            <a:off x="11060943" y="6142913"/>
            <a:ext cx="868464" cy="675885"/>
          </a:xfrm>
          <a:prstGeom prst="rect">
            <a:avLst/>
          </a:prstGeom>
          <a:ln w="12700">
            <a:miter lim="400000"/>
          </a:ln>
        </p:spPr>
      </p:pic>
      <p:pic>
        <p:nvPicPr>
          <p:cNvPr id="14" name="Picture 4" descr="Bienvenido a Grupo Axo Facturación">
            <a:extLst>
              <a:ext uri="{FF2B5EF4-FFF2-40B4-BE49-F238E27FC236}">
                <a16:creationId xmlns:a16="http://schemas.microsoft.com/office/drawing/2014/main" id="{AD97EF4C-2695-4EB8-8D15-3A70ABECFA1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62593" y="6042921"/>
            <a:ext cx="1442698" cy="685282"/>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348F4675-118A-4C67-AB4C-B84346E58B24}"/>
              </a:ext>
            </a:extLst>
          </p:cNvPr>
          <p:cNvSpPr txBox="1"/>
          <p:nvPr/>
        </p:nvSpPr>
        <p:spPr>
          <a:xfrm rot="16200000">
            <a:off x="-37018" y="3028220"/>
            <a:ext cx="1812758" cy="646331"/>
          </a:xfrm>
          <a:prstGeom prst="rect">
            <a:avLst/>
          </a:prstGeom>
          <a:noFill/>
        </p:spPr>
        <p:txBody>
          <a:bodyPr wrap="square" rtlCol="0">
            <a:spAutoFit/>
          </a:bodyPr>
          <a:lstStyle/>
          <a:p>
            <a:pPr algn="ctr"/>
            <a:r>
              <a:rPr lang="es-MX" dirty="0">
                <a:solidFill>
                  <a:schemeClr val="bg1"/>
                </a:solidFill>
              </a:rPr>
              <a:t>Razones de baja:</a:t>
            </a:r>
          </a:p>
          <a:p>
            <a:pPr marL="342900" indent="-342900" algn="ctr">
              <a:buFont typeface="+mj-lt"/>
              <a:buAutoNum type="arabicPeriod"/>
            </a:pPr>
            <a:endParaRPr lang="es-MX" dirty="0">
              <a:solidFill>
                <a:schemeClr val="bg1"/>
              </a:solidFill>
            </a:endParaRPr>
          </a:p>
        </p:txBody>
      </p:sp>
    </p:spTree>
    <p:extLst>
      <p:ext uri="{BB962C8B-B14F-4D97-AF65-F5344CB8AC3E}">
        <p14:creationId xmlns:p14="http://schemas.microsoft.com/office/powerpoint/2010/main" val="3360685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26612-98C2-4E31-A28E-43C9A01303F4}"/>
              </a:ext>
            </a:extLst>
          </p:cNvPr>
          <p:cNvSpPr>
            <a:spLocks noGrp="1"/>
          </p:cNvSpPr>
          <p:nvPr>
            <p:ph type="title"/>
          </p:nvPr>
        </p:nvSpPr>
        <p:spPr>
          <a:xfrm>
            <a:off x="449179" y="365125"/>
            <a:ext cx="11357810" cy="805949"/>
          </a:xfrm>
        </p:spPr>
        <p:txBody>
          <a:bodyPr>
            <a:normAutofit fontScale="90000"/>
          </a:bodyPr>
          <a:lstStyle/>
          <a:p>
            <a:r>
              <a:rPr lang="es-MX" dirty="0"/>
              <a:t>A nivel total hay casi una distribución de 50/50 de bajas voluntarias e involuntarias. </a:t>
            </a:r>
            <a:br>
              <a:rPr lang="es-MX" dirty="0"/>
            </a:br>
            <a:r>
              <a:rPr lang="es-MX" sz="2200" b="1" dirty="0"/>
              <a:t>Sin embargo si quitamos </a:t>
            </a:r>
            <a:r>
              <a:rPr lang="es-MX" sz="2200" b="1" dirty="0" err="1"/>
              <a:t>retail</a:t>
            </a:r>
            <a:r>
              <a:rPr lang="es-MX" sz="2200" b="1" dirty="0"/>
              <a:t>, podemos observar que las </a:t>
            </a:r>
            <a:r>
              <a:rPr lang="es-MX" sz="2200" b="1" dirty="0" err="1"/>
              <a:t>BU´s</a:t>
            </a:r>
            <a:r>
              <a:rPr lang="es-MX" sz="2200" b="1" dirty="0"/>
              <a:t> tienes comportamientos diferentes</a:t>
            </a:r>
          </a:p>
        </p:txBody>
      </p:sp>
      <p:pic>
        <p:nvPicPr>
          <p:cNvPr id="4" name="Imagen 3" title="exploración AXO">
            <a:hlinkClick r:id="rId3" tooltip="Open 'exploración AXO' in PowerBI"/>
            <a:extLst>
              <a:ext uri="{FF2B5EF4-FFF2-40B4-BE49-F238E27FC236}">
                <a16:creationId xmlns:a16="http://schemas.microsoft.com/office/drawing/2014/main" id="{A7A84B1B-8B25-49CC-A981-00EF0FA604F0}"/>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3753134" y="1636295"/>
            <a:ext cx="8233712" cy="4475747"/>
          </a:xfrm>
          <a:prstGeom prst="rect">
            <a:avLst/>
          </a:prstGeom>
          <a:ln>
            <a:solidFill>
              <a:srgbClr val="A9A9A9"/>
            </a:solidFill>
            <a:prstDash val="solid"/>
          </a:ln>
        </p:spPr>
      </p:pic>
      <p:pic>
        <p:nvPicPr>
          <p:cNvPr id="5" name="Image" descr="Image">
            <a:extLst>
              <a:ext uri="{FF2B5EF4-FFF2-40B4-BE49-F238E27FC236}">
                <a16:creationId xmlns:a16="http://schemas.microsoft.com/office/drawing/2014/main" id="{9A55A97C-38BA-4E57-9F05-EA86365FC210}"/>
              </a:ext>
            </a:extLst>
          </p:cNvPr>
          <p:cNvPicPr>
            <a:picLocks noChangeAspect="1"/>
          </p:cNvPicPr>
          <p:nvPr/>
        </p:nvPicPr>
        <p:blipFill>
          <a:blip r:embed="rId5"/>
          <a:stretch>
            <a:fillRect/>
          </a:stretch>
        </p:blipFill>
        <p:spPr>
          <a:xfrm>
            <a:off x="6402415" y="6224345"/>
            <a:ext cx="761976" cy="593010"/>
          </a:xfrm>
          <a:prstGeom prst="rect">
            <a:avLst/>
          </a:prstGeom>
          <a:ln w="12700">
            <a:miter lim="400000"/>
          </a:ln>
        </p:spPr>
      </p:pic>
      <p:pic>
        <p:nvPicPr>
          <p:cNvPr id="6" name="Picture 4" descr="Bienvenido a Grupo Axo Facturación">
            <a:extLst>
              <a:ext uri="{FF2B5EF4-FFF2-40B4-BE49-F238E27FC236}">
                <a16:creationId xmlns:a16="http://schemas.microsoft.com/office/drawing/2014/main" id="{EA7D5C45-586D-4FA9-A349-42D7672783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968CAB66-8BC4-4957-9F9A-0C29C8781395}"/>
              </a:ext>
            </a:extLst>
          </p:cNvPr>
          <p:cNvPicPr>
            <a:picLocks noChangeAspect="1"/>
          </p:cNvPicPr>
          <p:nvPr/>
        </p:nvPicPr>
        <p:blipFill rotWithShape="1">
          <a:blip r:embed="rId7"/>
          <a:srcRect l="16008" t="20881" r="20746" b="13824"/>
          <a:stretch/>
        </p:blipFill>
        <p:spPr>
          <a:xfrm>
            <a:off x="449179" y="1676507"/>
            <a:ext cx="3019260" cy="1752493"/>
          </a:xfrm>
          <a:prstGeom prst="rect">
            <a:avLst/>
          </a:prstGeom>
          <a:ln>
            <a:solidFill>
              <a:schemeClr val="tx1"/>
            </a:solidFill>
          </a:ln>
        </p:spPr>
      </p:pic>
      <p:sp>
        <p:nvSpPr>
          <p:cNvPr id="11" name="CuadroTexto 10">
            <a:extLst>
              <a:ext uri="{FF2B5EF4-FFF2-40B4-BE49-F238E27FC236}">
                <a16:creationId xmlns:a16="http://schemas.microsoft.com/office/drawing/2014/main" id="{31D55463-13E8-4F96-B495-CBD4BC9D9F70}"/>
              </a:ext>
            </a:extLst>
          </p:cNvPr>
          <p:cNvSpPr txBox="1"/>
          <p:nvPr/>
        </p:nvSpPr>
        <p:spPr>
          <a:xfrm>
            <a:off x="449179" y="2088107"/>
            <a:ext cx="1338678" cy="369332"/>
          </a:xfrm>
          <a:prstGeom prst="rect">
            <a:avLst/>
          </a:prstGeom>
          <a:noFill/>
        </p:spPr>
        <p:txBody>
          <a:bodyPr wrap="square" rtlCol="0">
            <a:spAutoFit/>
          </a:bodyPr>
          <a:lstStyle/>
          <a:p>
            <a:r>
              <a:rPr lang="es-MX" dirty="0"/>
              <a:t>Involuntaria</a:t>
            </a:r>
          </a:p>
        </p:txBody>
      </p:sp>
      <p:sp>
        <p:nvSpPr>
          <p:cNvPr id="12" name="CuadroTexto 11">
            <a:extLst>
              <a:ext uri="{FF2B5EF4-FFF2-40B4-BE49-F238E27FC236}">
                <a16:creationId xmlns:a16="http://schemas.microsoft.com/office/drawing/2014/main" id="{8D1D74D6-3E3D-4E05-B512-67E58FEEF100}"/>
              </a:ext>
            </a:extLst>
          </p:cNvPr>
          <p:cNvSpPr txBox="1"/>
          <p:nvPr/>
        </p:nvSpPr>
        <p:spPr>
          <a:xfrm>
            <a:off x="1787857" y="2775317"/>
            <a:ext cx="1338678" cy="369332"/>
          </a:xfrm>
          <a:prstGeom prst="rect">
            <a:avLst/>
          </a:prstGeom>
          <a:noFill/>
        </p:spPr>
        <p:txBody>
          <a:bodyPr wrap="square" rtlCol="0">
            <a:spAutoFit/>
          </a:bodyPr>
          <a:lstStyle/>
          <a:p>
            <a:r>
              <a:rPr lang="es-MX" dirty="0"/>
              <a:t>Voluntaria</a:t>
            </a:r>
          </a:p>
        </p:txBody>
      </p:sp>
      <p:sp>
        <p:nvSpPr>
          <p:cNvPr id="13" name="CuadroTexto 12">
            <a:extLst>
              <a:ext uri="{FF2B5EF4-FFF2-40B4-BE49-F238E27FC236}">
                <a16:creationId xmlns:a16="http://schemas.microsoft.com/office/drawing/2014/main" id="{C2B1EBD8-0415-4202-9267-C2FFF5F7B664}"/>
              </a:ext>
            </a:extLst>
          </p:cNvPr>
          <p:cNvSpPr txBox="1"/>
          <p:nvPr/>
        </p:nvSpPr>
        <p:spPr>
          <a:xfrm>
            <a:off x="449179" y="3512752"/>
            <a:ext cx="3019260" cy="369332"/>
          </a:xfrm>
          <a:prstGeom prst="rect">
            <a:avLst/>
          </a:prstGeom>
          <a:noFill/>
        </p:spPr>
        <p:txBody>
          <a:bodyPr wrap="square" rtlCol="0">
            <a:spAutoFit/>
          </a:bodyPr>
          <a:lstStyle/>
          <a:p>
            <a:pPr algn="ctr"/>
            <a:r>
              <a:rPr lang="es-MX" dirty="0"/>
              <a:t>Bajas sólo </a:t>
            </a:r>
            <a:r>
              <a:rPr lang="es-MX" dirty="0" err="1"/>
              <a:t>retail</a:t>
            </a:r>
            <a:endParaRPr lang="es-MX" dirty="0"/>
          </a:p>
        </p:txBody>
      </p:sp>
      <p:sp>
        <p:nvSpPr>
          <p:cNvPr id="3" name="Rectángulo 2">
            <a:extLst>
              <a:ext uri="{FF2B5EF4-FFF2-40B4-BE49-F238E27FC236}">
                <a16:creationId xmlns:a16="http://schemas.microsoft.com/office/drawing/2014/main" id="{8F70E8CE-51FA-4935-8869-323D6AA88ECE}"/>
              </a:ext>
            </a:extLst>
          </p:cNvPr>
          <p:cNvSpPr/>
          <p:nvPr/>
        </p:nvSpPr>
        <p:spPr>
          <a:xfrm>
            <a:off x="5153975" y="4943061"/>
            <a:ext cx="836008" cy="486189"/>
          </a:xfrm>
          <a:prstGeom prst="rect">
            <a:avLst/>
          </a:prstGeom>
          <a:solidFill>
            <a:srgbClr val="118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995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876211-11C1-47D8-81A2-A325D82BC69D}"/>
              </a:ext>
            </a:extLst>
          </p:cNvPr>
          <p:cNvSpPr>
            <a:spLocks noGrp="1"/>
          </p:cNvSpPr>
          <p:nvPr>
            <p:ph type="title"/>
          </p:nvPr>
        </p:nvSpPr>
        <p:spPr>
          <a:xfrm>
            <a:off x="838200" y="365126"/>
            <a:ext cx="10515600" cy="699400"/>
          </a:xfrm>
        </p:spPr>
        <p:txBody>
          <a:bodyPr>
            <a:noAutofit/>
          </a:bodyPr>
          <a:lstStyle/>
          <a:p>
            <a:r>
              <a:rPr lang="es-MX" sz="2400" dirty="0"/>
              <a:t>Observando toda la población, es 50/50 el número de bajas voluntarias que involuntarias. Con el filtro de SCH, hay mayor número de bajas involuntarias.</a:t>
            </a:r>
          </a:p>
        </p:txBody>
      </p:sp>
      <p:pic>
        <p:nvPicPr>
          <p:cNvPr id="5" name="Imagen 4" descr="Gráfico, Gráfico de cajas y bigotes&#10;&#10;Descripción generada automáticamente">
            <a:extLst>
              <a:ext uri="{FF2B5EF4-FFF2-40B4-BE49-F238E27FC236}">
                <a16:creationId xmlns:a16="http://schemas.microsoft.com/office/drawing/2014/main" id="{B696B8B6-E160-4C52-9953-95CD51547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185" y="1245631"/>
            <a:ext cx="5890967" cy="4919698"/>
          </a:xfrm>
          <a:prstGeom prst="rect">
            <a:avLst/>
          </a:prstGeom>
        </p:spPr>
      </p:pic>
      <p:sp>
        <p:nvSpPr>
          <p:cNvPr id="6" name="CuadroTexto 5">
            <a:extLst>
              <a:ext uri="{FF2B5EF4-FFF2-40B4-BE49-F238E27FC236}">
                <a16:creationId xmlns:a16="http://schemas.microsoft.com/office/drawing/2014/main" id="{EEA65F96-9219-4025-8024-FBC45D4520DB}"/>
              </a:ext>
            </a:extLst>
          </p:cNvPr>
          <p:cNvSpPr txBox="1"/>
          <p:nvPr/>
        </p:nvSpPr>
        <p:spPr>
          <a:xfrm>
            <a:off x="8447964" y="1405719"/>
            <a:ext cx="2905836" cy="369332"/>
          </a:xfrm>
          <a:prstGeom prst="rect">
            <a:avLst/>
          </a:prstGeom>
          <a:noFill/>
        </p:spPr>
        <p:txBody>
          <a:bodyPr wrap="square" rtlCol="0">
            <a:spAutoFit/>
          </a:bodyPr>
          <a:lstStyle/>
          <a:p>
            <a:r>
              <a:rPr lang="es-MX" dirty="0"/>
              <a:t>SCH</a:t>
            </a:r>
          </a:p>
        </p:txBody>
      </p:sp>
      <p:pic>
        <p:nvPicPr>
          <p:cNvPr id="7" name="Imagen 6" descr="Gráfico&#10;&#10;Descripción generada automáticamente">
            <a:extLst>
              <a:ext uri="{FF2B5EF4-FFF2-40B4-BE49-F238E27FC236}">
                <a16:creationId xmlns:a16="http://schemas.microsoft.com/office/drawing/2014/main" id="{4D131CC0-9673-401F-A781-3E43FA23F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45631"/>
            <a:ext cx="5882185" cy="5141521"/>
          </a:xfrm>
          <a:prstGeom prst="rect">
            <a:avLst/>
          </a:prstGeom>
        </p:spPr>
      </p:pic>
      <p:sp>
        <p:nvSpPr>
          <p:cNvPr id="8" name="CuadroTexto 7">
            <a:extLst>
              <a:ext uri="{FF2B5EF4-FFF2-40B4-BE49-F238E27FC236}">
                <a16:creationId xmlns:a16="http://schemas.microsoft.com/office/drawing/2014/main" id="{7D7A017A-0F56-40DB-A93A-002DFD63EDF6}"/>
              </a:ext>
            </a:extLst>
          </p:cNvPr>
          <p:cNvSpPr txBox="1"/>
          <p:nvPr/>
        </p:nvSpPr>
        <p:spPr>
          <a:xfrm>
            <a:off x="2376985" y="1422483"/>
            <a:ext cx="2905836" cy="369332"/>
          </a:xfrm>
          <a:prstGeom prst="rect">
            <a:avLst/>
          </a:prstGeom>
          <a:noFill/>
        </p:spPr>
        <p:txBody>
          <a:bodyPr wrap="square" rtlCol="0">
            <a:spAutoFit/>
          </a:bodyPr>
          <a:lstStyle/>
          <a:p>
            <a:r>
              <a:rPr lang="es-MX" dirty="0"/>
              <a:t>Toda la muestra</a:t>
            </a:r>
          </a:p>
        </p:txBody>
      </p:sp>
      <p:pic>
        <p:nvPicPr>
          <p:cNvPr id="9" name="Image" descr="Image">
            <a:extLst>
              <a:ext uri="{FF2B5EF4-FFF2-40B4-BE49-F238E27FC236}">
                <a16:creationId xmlns:a16="http://schemas.microsoft.com/office/drawing/2014/main" id="{FF65138A-AC90-4CF5-A113-EE1F0831B2CC}"/>
              </a:ext>
            </a:extLst>
          </p:cNvPr>
          <p:cNvPicPr>
            <a:picLocks noChangeAspect="1"/>
          </p:cNvPicPr>
          <p:nvPr/>
        </p:nvPicPr>
        <p:blipFill>
          <a:blip r:embed="rId4"/>
          <a:stretch>
            <a:fillRect/>
          </a:stretch>
        </p:blipFill>
        <p:spPr>
          <a:xfrm>
            <a:off x="6402415" y="6224345"/>
            <a:ext cx="761976" cy="593010"/>
          </a:xfrm>
          <a:prstGeom prst="rect">
            <a:avLst/>
          </a:prstGeom>
          <a:ln w="12700">
            <a:miter lim="400000"/>
          </a:ln>
        </p:spPr>
      </p:pic>
      <p:pic>
        <p:nvPicPr>
          <p:cNvPr id="10" name="Picture 4" descr="Bienvenido a Grupo Axo Facturación">
            <a:extLst>
              <a:ext uri="{FF2B5EF4-FFF2-40B4-BE49-F238E27FC236}">
                <a16:creationId xmlns:a16="http://schemas.microsoft.com/office/drawing/2014/main" id="{732704F9-BE31-4E44-B89F-03D951500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3975" y="6224346"/>
            <a:ext cx="1248440" cy="59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28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8573e620-089f-4475-b2b4-e94f8cbed6b2" descr="Image">
            <a:extLst>
              <a:ext uri="{FF2B5EF4-FFF2-40B4-BE49-F238E27FC236}">
                <a16:creationId xmlns:a16="http://schemas.microsoft.com/office/drawing/2014/main" id="{511717B4-5027-461C-9F04-7B42C9B90A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ítulo 1">
            <a:extLst>
              <a:ext uri="{FF2B5EF4-FFF2-40B4-BE49-F238E27FC236}">
                <a16:creationId xmlns:a16="http://schemas.microsoft.com/office/drawing/2014/main" id="{44A32E33-B174-4196-B035-EF07B819BABD}"/>
              </a:ext>
            </a:extLst>
          </p:cNvPr>
          <p:cNvSpPr txBox="1">
            <a:spLocks/>
          </p:cNvSpPr>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s-MX" sz="3600" dirty="0">
                <a:solidFill>
                  <a:schemeClr val="bg1"/>
                </a:solidFill>
              </a:rPr>
              <a:t>2: Analíticos y modelos predictivos:</a:t>
            </a:r>
          </a:p>
          <a:p>
            <a:pPr>
              <a:spcAft>
                <a:spcPts val="600"/>
              </a:spcAft>
            </a:pPr>
            <a:endParaRPr lang="es-MX" sz="3600" dirty="0">
              <a:solidFill>
                <a:schemeClr val="bg1"/>
              </a:solidFill>
            </a:endParaRPr>
          </a:p>
        </p:txBody>
      </p:sp>
      <p:pic>
        <p:nvPicPr>
          <p:cNvPr id="5" name="Image" descr="Image">
            <a:extLst>
              <a:ext uri="{FF2B5EF4-FFF2-40B4-BE49-F238E27FC236}">
                <a16:creationId xmlns:a16="http://schemas.microsoft.com/office/drawing/2014/main" id="{648F776C-3EAF-48FF-BCC4-4F236EC03114}"/>
              </a:ext>
            </a:extLst>
          </p:cNvPr>
          <p:cNvPicPr>
            <a:picLocks noChangeAspect="1"/>
          </p:cNvPicPr>
          <p:nvPr/>
        </p:nvPicPr>
        <p:blipFill>
          <a:blip r:embed="rId3"/>
          <a:stretch>
            <a:fillRect/>
          </a:stretch>
        </p:blipFill>
        <p:spPr>
          <a:xfrm>
            <a:off x="11060943" y="6142913"/>
            <a:ext cx="868464" cy="675885"/>
          </a:xfrm>
          <a:prstGeom prst="rect">
            <a:avLst/>
          </a:prstGeom>
          <a:ln w="12700">
            <a:miter lim="400000"/>
          </a:ln>
        </p:spPr>
      </p:pic>
      <p:pic>
        <p:nvPicPr>
          <p:cNvPr id="6" name="Picture 4" descr="Bienvenido a Grupo Axo Facturación">
            <a:extLst>
              <a:ext uri="{FF2B5EF4-FFF2-40B4-BE49-F238E27FC236}">
                <a16:creationId xmlns:a16="http://schemas.microsoft.com/office/drawing/2014/main" id="{ABE8F5FA-158F-4191-AAE6-CD3C695DB088}"/>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262593" y="6042921"/>
            <a:ext cx="1442698" cy="68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5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EVSCOPEPBISMARTSHAPES.TAG" val="{&quot;Id&quot;:&quot;930c8893728c4bbab3b792415f3bf654&quot;,&quot;CaptureId&quot;:null,&quot;Name&quot;:&quot;exploración AXO&quot;,&quot;Description&quot;:null,&quot;DoNotIncludeHyperlinkToPbi&quot;:false,&quot;PbiElement&quot;:{&quot;ElementType&quot;:3,&quot;Page&quot;:{&quot;Name&quot;:&quot;ReportSectionf26c054fceaeac949440&quot;,&quot;DisplayName&quot;:&quot;VolInvol_BUs&quot;,&quot;Visuals&quot;:null,&quot;SavedFilters&quot;:null,&quot;FilterSettings&quot;:null},&quot;SavedBookmark&quot;:null,&quot;SelectedBookmark&quot;:null,&quot;BaseSlicers&quot;:null,&quot;SavedSlicers&quot;:null,&quot;Name&quot;:&quot;exploración AXO&quot;,&quot;Id&quot;:&quot;698e1db9-5136-43f2-8c93-510feb4ef47c&quot;,&quot;Title&quot;:&quot;exploración AXO&quot;,&quot;EmbedUrl&quot;:&quot;https://app.powerbi.com/reportEmbed?reportId=698e1db9-5136-43f2-8c93-510feb4ef47c&amp;config=eyJjbHVzdGVyVXJsIjoiaHR0cHM6Ly9XQUJJLVBBQVMtMS1TQ1VTLXJlZGlyZWN0LmFuYWx5c2lzLndpbmRvd3MubmV0IiwiZW1iZWRGZWF0dXJlcyI6eyJtb2Rlcm5FbWJlZCI6dHJ1ZX19&quot;,&quot;WebUrl&quot;:&quot;https://app.powerbi.com/groups/me/reports/698e1db9-5136-43f2-8c93-510feb4ef47c&quot;,&quot;RenderSettings&quot;:{&quot;AbsoluteHeightEnabled&quot;:false,&quot;AbsoluteWidthEnabled&quot;:false,&quot;AbsoluteHeight&quot;:0.0,&quot;AbsoluteWidth&quot;:0.0,&quot;DelayBeforeRender&quot;:3000.0,&quot;DelayBeforeRenderEnabled&quot;:false,&quot;UserControlledWaitDelayEnabled&quot;:false,&quot;ViewResize&quot;:0,&quot;TimeStamp&quot;:{&quot;Enabled&quot;:false}},&quot;Parent&quot;:null,&quot;LastRenderedSize&quot;:&quot;1280, 720&quot;,&quot;LastRenderStatus&quot;:5,&quot;LastRenderStatusMessage&quot;:&quot;&quot;},&quot;ShapeType&quot;:0,&quot;ShapeWidth&quot;:0,&quot;ShapeHeight&quot;:0}"/>
</p:tagLst>
</file>

<file path=ppt/tags/tag2.xml><?xml version="1.0" encoding="utf-8"?>
<p:tagLst xmlns:a="http://schemas.openxmlformats.org/drawingml/2006/main" xmlns:r="http://schemas.openxmlformats.org/officeDocument/2006/relationships" xmlns:p="http://schemas.openxmlformats.org/presentationml/2006/main">
  <p:tag name="DEVSCOPEPBISMARTSHAPES.TAG" val="{&quot;Id&quot;:&quot;0d1e284a79c34ea0805054740476b3be&quot;,&quot;CaptureId&quot;:null,&quot;Name&quot;:&quot;exploración AXO&quot;,&quot;Description&quot;:null,&quot;DoNotIncludeHyperlinkToPbi&quot;:false,&quot;PbiElement&quot;:{&quot;ElementType&quot;:3,&quot;Page&quot;:{&quot;Name&quot;:&quot;ReportSectionfaee47df800890daeb58&quot;,&quot;DisplayName&quot;:&quot;Baja_BUs&quot;,&quot;Visuals&quot;:null,&quot;SavedFilters&quot;:null,&quot;FilterSettings&quot;:null},&quot;SavedBookmark&quot;:null,&quot;SelectedBookmark&quot;:null,&quot;BaseSlicers&quot;:null,&quot;SavedSlicers&quot;:null,&quot;Name&quot;:&quot;exploración AXO&quot;,&quot;Id&quot;:&quot;698e1db9-5136-43f2-8c93-510feb4ef47c&quot;,&quot;Title&quot;:&quot;exploración AXO&quot;,&quot;EmbedUrl&quot;:&quot;https://app.powerbi.com/reportEmbed?reportId=698e1db9-5136-43f2-8c93-510feb4ef47c&amp;config=eyJjbHVzdGVyVXJsIjoiaHR0cHM6Ly9XQUJJLVBBQVMtMS1TQ1VTLXJlZGlyZWN0LmFuYWx5c2lzLndpbmRvd3MubmV0IiwiZW1iZWRGZWF0dXJlcyI6eyJtb2Rlcm5FbWJlZCI6dHJ1ZX19&quot;,&quot;WebUrl&quot;:&quot;https://app.powerbi.com/groups/me/reports/698e1db9-5136-43f2-8c93-510feb4ef47c&quot;,&quot;RenderSettings&quot;:{&quot;AbsoluteHeightEnabled&quot;:false,&quot;AbsoluteWidthEnabled&quot;:false,&quot;AbsoluteHeight&quot;:0.0,&quot;AbsoluteWidth&quot;:0.0,&quot;DelayBeforeRender&quot;:3000.0,&quot;DelayBeforeRenderEnabled&quot;:false,&quot;UserControlledWaitDelayEnabled&quot;:false,&quot;ViewResize&quot;:0,&quot;TimeStamp&quot;:{&quot;Enabled&quot;:false}},&quot;Parent&quot;:null,&quot;LastRenderedSize&quot;:&quot;1280, 720&quot;,&quot;LastRenderStatus&quot;:5,&quot;LastRenderStatusMessage&quot;:&quot;&quot;},&quot;ShapeType&quot;:0,&quot;ShapeWidth&quot;:0,&quot;ShapeHeight&quot;:0}"/>
</p:tagLst>
</file>

<file path=ppt/tags/tag3.xml><?xml version="1.0" encoding="utf-8"?>
<p:tagLst xmlns:a="http://schemas.openxmlformats.org/drawingml/2006/main" xmlns:r="http://schemas.openxmlformats.org/officeDocument/2006/relationships" xmlns:p="http://schemas.openxmlformats.org/presentationml/2006/main">
  <p:tag name="DEVSCOPEPBISMARTSHAPES.TAG" val="{&quot;Id&quot;:&quot;8092d3e097524aab94fc9348b6ed0c3a&quot;,&quot;CaptureId&quot;:null,&quot;Name&quot;:&quot;exploración AXO&quot;,&quot;Description&quot;:null,&quot;DoNotIncludeHyperlinkToPbi&quot;:false,&quot;PbiElement&quot;:{&quot;ElementType&quot;:3,&quot;Page&quot;:{&quot;Name&quot;:&quot;ReportSection850711efce50d4cc5771&quot;,&quot;DisplayName&quot;:&quot;TalentoDesgloce&quot;,&quot;Visuals&quot;:null,&quot;SavedFilters&quot;:null,&quot;FilterSettings&quot;:null},&quot;SavedBookmark&quot;:null,&quot;SelectedBookmark&quot;:null,&quot;BaseSlicers&quot;:null,&quot;SavedSlicers&quot;:null,&quot;Name&quot;:&quot;exploración AXO&quot;,&quot;Id&quot;:&quot;698e1db9-5136-43f2-8c93-510feb4ef47c&quot;,&quot;Title&quot;:&quot;exploración AXO&quot;,&quot;EmbedUrl&quot;:&quot;https://app.powerbi.com/reportEmbed?reportId=698e1db9-5136-43f2-8c93-510feb4ef47c&amp;config=eyJjbHVzdGVyVXJsIjoiaHR0cHM6Ly9XQUJJLVBBQVMtMS1TQ1VTLXJlZGlyZWN0LmFuYWx5c2lzLndpbmRvd3MubmV0IiwiZW1iZWRGZWF0dXJlcyI6eyJtb2Rlcm5FbWJlZCI6dHJ1ZX19&quot;,&quot;WebUrl&quot;:&quot;https://app.powerbi.com/groups/me/reports/698e1db9-5136-43f2-8c93-510feb4ef47c&quot;,&quot;RenderSettings&quot;:{&quot;AbsoluteHeightEnabled&quot;:false,&quot;AbsoluteWidthEnabled&quot;:false,&quot;AbsoluteHeight&quot;:0.0,&quot;AbsoluteWidth&quot;:0.0,&quot;DelayBeforeRender&quot;:3000.0,&quot;DelayBeforeRenderEnabled&quot;:false,&quot;UserControlledWaitDelayEnabled&quot;:false,&quot;ViewResize&quot;:0,&quot;TimeStamp&quot;:{&quot;Enabled&quot;:false}},&quot;Parent&quot;:null,&quot;LastRenderedSize&quot;:&quot;1280, 720&quot;,&quot;LastRenderStatus&quot;:5,&quot;LastRenderStatusMessage&quot;:&quot;&quot;},&quot;ShapeType&quot;:0,&quot;ShapeWidth&quot;:0,&quot;ShapeHeight&quot;:0}"/>
</p:tagLst>
</file>

<file path=ppt/tags/tag4.xml><?xml version="1.0" encoding="utf-8"?>
<p:tagLst xmlns:a="http://schemas.openxmlformats.org/drawingml/2006/main" xmlns:r="http://schemas.openxmlformats.org/officeDocument/2006/relationships" xmlns:p="http://schemas.openxmlformats.org/presentationml/2006/main">
  <p:tag name="DEVSCOPEPBISMARTSHAPES.TAG" val="{&quot;Id&quot;:&quot;8310ece247364a05b19a35ecf56b809d&quot;,&quot;CaptureId&quot;:null,&quot;Name&quot;:&quot;exploración AXO&quot;,&quot;Description&quot;:null,&quot;DoNotIncludeHyperlinkToPbi&quot;:false,&quot;PbiElement&quot;:{&quot;ElementType&quot;:3,&quot;Page&quot;:{&quot;Name&quot;:&quot;ReportSection1a12c5bd7225b44c900c&quot;,&quot;DisplayName&quot;:&quot;TalentoDetalle&quot;,&quot;Visuals&quot;:null,&quot;SavedFilters&quot;:null,&quot;FilterSettings&quot;:null},&quot;SavedBookmark&quot;:null,&quot;SelectedBookmark&quot;:null,&quot;BaseSlicers&quot;:null,&quot;SavedSlicers&quot;:null,&quot;Name&quot;:&quot;exploración AXO&quot;,&quot;Id&quot;:&quot;698e1db9-5136-43f2-8c93-510feb4ef47c&quot;,&quot;Title&quot;:&quot;exploración AXO&quot;,&quot;EmbedUrl&quot;:&quot;https://app.powerbi.com/reportEmbed?reportId=698e1db9-5136-43f2-8c93-510feb4ef47c&amp;config=eyJjbHVzdGVyVXJsIjoiaHR0cHM6Ly9XQUJJLVBBQVMtMS1TQ1VTLXJlZGlyZWN0LmFuYWx5c2lzLndpbmRvd3MubmV0IiwiZW1iZWRGZWF0dXJlcyI6eyJtb2Rlcm5FbWJlZCI6dHJ1ZX19&quot;,&quot;WebUrl&quot;:&quot;https://app.powerbi.com/groups/me/reports/698e1db9-5136-43f2-8c93-510feb4ef47c&quot;,&quot;RenderSettings&quot;:{&quot;AbsoluteHeightEnabled&quot;:false,&quot;AbsoluteWidthEnabled&quot;:false,&quot;AbsoluteHeight&quot;:0.0,&quot;AbsoluteWidth&quot;:0.0,&quot;DelayBeforeRender&quot;:3000.0,&quot;DelayBeforeRenderEnabled&quot;:false,&quot;UserControlledWaitDelayEnabled&quot;:false,&quot;ViewResize&quot;:0,&quot;TimeStamp&quot;:{&quot;Enabled&quot;:false}},&quot;Parent&quot;:null,&quot;LastRenderedSize&quot;:&quot;1280, 720&quot;,&quot;LastRenderStatus&quot;:5,&quot;LastRenderStatusMessage&quot;:&quot;&quot;},&quot;ShapeType&quot;:0,&quot;ShapeWidth&quot;:0,&quot;ShapeHeight&quot;:0}"/>
</p:tagLst>
</file>

<file path=ppt/tags/tag5.xml><?xml version="1.0" encoding="utf-8"?>
<p:tagLst xmlns:a="http://schemas.openxmlformats.org/drawingml/2006/main" xmlns:r="http://schemas.openxmlformats.org/officeDocument/2006/relationships" xmlns:p="http://schemas.openxmlformats.org/presentationml/2006/main">
  <p:tag name="DEVSCOPEPBISMARTSHAPES.TAG" val="{&quot;Id&quot;:&quot;4c0aacb5d2264eefa528c5bc53e7dbd1&quot;,&quot;CaptureId&quot;:null,&quot;Name&quot;:&quot;exploración AXO&quot;,&quot;Description&quot;:null,&quot;DoNotIncludeHyperlinkToPbi&quot;:false,&quot;PbiElement&quot;:{&quot;ElementType&quot;:3,&quot;Page&quot;:{&quot;Name&quot;:&quot;ReportSectionfc34efcb254a082cc079&quot;,&quot;DisplayName&quot;:&quot;TalentoDetalle2&quot;,&quot;Visuals&quot;:null,&quot;SavedFilters&quot;:null,&quot;FilterSettings&quot;:null},&quot;SavedBookmark&quot;:null,&quot;SelectedBookmark&quot;:null,&quot;BaseSlicers&quot;:null,&quot;SavedSlicers&quot;:null,&quot;Name&quot;:&quot;exploración AXO&quot;,&quot;Id&quot;:&quot;698e1db9-5136-43f2-8c93-510feb4ef47c&quot;,&quot;Title&quot;:&quot;exploración AXO&quot;,&quot;EmbedUrl&quot;:&quot;https://app.powerbi.com/reportEmbed?reportId=698e1db9-5136-43f2-8c93-510feb4ef47c&amp;config=eyJjbHVzdGVyVXJsIjoiaHR0cHM6Ly9XQUJJLVBBQVMtMS1TQ1VTLXJlZGlyZWN0LmFuYWx5c2lzLndpbmRvd3MubmV0IiwiZW1iZWRGZWF0dXJlcyI6eyJtb2Rlcm5FbWJlZCI6dHJ1ZX19&quot;,&quot;WebUrl&quot;:&quot;https://app.powerbi.com/groups/me/reports/698e1db9-5136-43f2-8c93-510feb4ef47c&quot;,&quot;RenderSettings&quot;:{&quot;AbsoluteHeightEnabled&quot;:false,&quot;AbsoluteWidthEnabled&quot;:false,&quot;AbsoluteHeight&quot;:0.0,&quot;AbsoluteWidth&quot;:0.0,&quot;DelayBeforeRender&quot;:3000.0,&quot;DelayBeforeRenderEnabled&quot;:false,&quot;UserControlledWaitDelayEnabled&quot;:false,&quot;ViewResize&quot;:0,&quot;TimeStamp&quot;:{&quot;Enabled&quot;:false}},&quot;Parent&quot;:null,&quot;LastRenderedSize&quot;:&quot;1280, 720&quot;,&quot;LastRenderStatus&quot;:5,&quot;LastRenderStatusMessage&quot;:&quot;&quot;},&quot;ShapeType&quot;:0,&quot;ShapeWidth&quot;:0,&quot;ShapeHeight&quot;:0}"/>
</p:tagLst>
</file>

<file path=ppt/tags/tag6.xml><?xml version="1.0" encoding="utf-8"?>
<p:tagLst xmlns:a="http://schemas.openxmlformats.org/drawingml/2006/main" xmlns:r="http://schemas.openxmlformats.org/officeDocument/2006/relationships" xmlns:p="http://schemas.openxmlformats.org/presentationml/2006/main">
  <p:tag name="DEVSCOPEPBISMARTSHAPES.TAG" val="{&quot;Id&quot;:&quot;ecffa3a8d6b842bd8f6def197f2d6bc4&quot;,&quot;CaptureId&quot;:null,&quot;Name&quot;:&quot;exploración AXO&quot;,&quot;Description&quot;:null,&quot;DoNotIncludeHyperlinkToPbi&quot;:false,&quot;PbiElement&quot;:{&quot;ElementType&quot;:3,&quot;Page&quot;:{&quot;Name&quot;:&quot;ReportSection043d765d789447c4740b&quot;,&quot;DisplayName&quot;:&quot;AltosBajos&quot;,&quot;Visuals&quot;:null,&quot;SavedFilters&quot;:null,&quot;FilterSettings&quot;:null},&quot;SavedBookmark&quot;:null,&quot;SelectedBookmark&quot;:null,&quot;BaseSlicers&quot;:null,&quot;SavedSlicers&quot;:null,&quot;Name&quot;:&quot;exploración AXO&quot;,&quot;Id&quot;:&quot;698e1db9-5136-43f2-8c93-510feb4ef47c&quot;,&quot;Title&quot;:&quot;exploración AXO&quot;,&quot;EmbedUrl&quot;:&quot;https://app.powerbi.com/reportEmbed?reportId=698e1db9-5136-43f2-8c93-510feb4ef47c&amp;config=eyJjbHVzdGVyVXJsIjoiaHR0cHM6Ly9XQUJJLVBBQVMtMS1TQ1VTLXJlZGlyZWN0LmFuYWx5c2lzLndpbmRvd3MubmV0IiwiZW1iZWRGZWF0dXJlcyI6eyJtb2Rlcm5FbWJlZCI6dHJ1ZX19&quot;,&quot;WebUrl&quot;:&quot;https://app.powerbi.com/groups/me/reports/698e1db9-5136-43f2-8c93-510feb4ef47c&quot;,&quot;RenderSettings&quot;:{&quot;AbsoluteHeightEnabled&quot;:false,&quot;AbsoluteWidthEnabled&quot;:false,&quot;AbsoluteHeight&quot;:0.0,&quot;AbsoluteWidth&quot;:0.0,&quot;DelayBeforeRender&quot;:3000.0,&quot;DelayBeforeRenderEnabled&quot;:false,&quot;UserControlledWaitDelayEnabled&quot;:false,&quot;ViewResize&quot;:0,&quot;TimeStamp&quot;:{&quot;Enabled&quot;:false}},&quot;Parent&quot;:null,&quot;LastRenderedSize&quot;:&quot;1280, 720&quot;,&quot;LastRenderStatus&quot;:5,&quot;LastRenderStatusMessage&quot;:&quot;&quot;},&quot;ShapeType&quot;:0,&quot;ShapeWidth&quot;:0,&quot;ShapeHeight&quot;:0}"/>
</p:tagLst>
</file>

<file path=ppt/tags/tag7.xml><?xml version="1.0" encoding="utf-8"?>
<p:tagLst xmlns:a="http://schemas.openxmlformats.org/drawingml/2006/main" xmlns:r="http://schemas.openxmlformats.org/officeDocument/2006/relationships" xmlns:p="http://schemas.openxmlformats.org/presentationml/2006/main">
  <p:tag name="DEVSCOPEPBISMARTSHAPES.TAG" val="{&quot;Id&quot;:&quot;8ffeaa852f5c4fb1bbaeb8a3a9dba241&quot;,&quot;CaptureId&quot;:null,&quot;Name&quot;:&quot;exploración AXO&quot;,&quot;Description&quot;:null,&quot;DoNotIncludeHyperlinkToPbi&quot;:false,&quot;PbiElement&quot;:{&quot;ElementType&quot;:3,&quot;Page&quot;:{&quot;Name&quot;:&quot;ReportSectiond4aa5cfd8e7e362e73e5&quot;,&quot;DisplayName&quot;:&quot;BajasXárea&quot;,&quot;Visuals&quot;:null,&quot;SavedFilters&quot;:null,&quot;FilterSettings&quot;:null},&quot;SavedBookmark&quot;:null,&quot;SelectedBookmark&quot;:null,&quot;BaseSlicers&quot;:null,&quot;SavedSlicers&quot;:null,&quot;Name&quot;:&quot;exploración AXO&quot;,&quot;Id&quot;:&quot;698e1db9-5136-43f2-8c93-510feb4ef47c&quot;,&quot;Title&quot;:&quot;exploración AXO&quot;,&quot;EmbedUrl&quot;:&quot;https://app.powerbi.com/reportEmbed?reportId=698e1db9-5136-43f2-8c93-510feb4ef47c&amp;config=eyJjbHVzdGVyVXJsIjoiaHR0cHM6Ly9XQUJJLVBBQVMtMS1TQ1VTLXJlZGlyZWN0LmFuYWx5c2lzLndpbmRvd3MubmV0IiwiZW1iZWRGZWF0dXJlcyI6eyJtb2Rlcm5FbWJlZCI6dHJ1ZX19&quot;,&quot;WebUrl&quot;:&quot;https://app.powerbi.com/groups/me/reports/698e1db9-5136-43f2-8c93-510feb4ef47c&quot;,&quot;RenderSettings&quot;:{&quot;AbsoluteHeightEnabled&quot;:false,&quot;AbsoluteWidthEnabled&quot;:false,&quot;AbsoluteHeight&quot;:0.0,&quot;AbsoluteWidth&quot;:0.0,&quot;DelayBeforeRender&quot;:3000.0,&quot;DelayBeforeRenderEnabled&quot;:false,&quot;UserControlledWaitDelayEnabled&quot;:false,&quot;ViewResize&quot;:0,&quot;TimeStamp&quot;:{&quot;Enabled&quot;:false}},&quot;Parent&quot;:null,&quot;LastRenderedSize&quot;:&quot;1280, 720&quot;,&quot;LastRenderStatus&quot;:5,&quot;LastRenderStatusMessage&quot;:&quot;&quot;},&quot;ShapeType&quot;:0,&quot;ShapeWidth&quot;:0,&quot;ShapeHeight&quot;:0}"/>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9218</TotalTime>
  <Words>5013</Words>
  <Application>Microsoft Office PowerPoint</Application>
  <PresentationFormat>Panorámica</PresentationFormat>
  <Paragraphs>2356</Paragraphs>
  <Slides>54</Slides>
  <Notes>0</Notes>
  <HiddenSlides>2</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54</vt:i4>
      </vt:variant>
    </vt:vector>
  </HeadingPairs>
  <TitlesOfParts>
    <vt:vector size="58" baseType="lpstr">
      <vt:lpstr>Arial</vt:lpstr>
      <vt:lpstr>Calibri</vt:lpstr>
      <vt:lpstr>Calibri Light</vt:lpstr>
      <vt:lpstr>Tema de Office</vt:lpstr>
      <vt:lpstr>Análisis de datos activos, bajas y talento</vt:lpstr>
      <vt:lpstr>Las bajas</vt:lpstr>
      <vt:lpstr>Presentación de PowerPoint</vt:lpstr>
      <vt:lpstr>Lo primero que hicimos fue trazar los datos de rotación total.</vt:lpstr>
      <vt:lpstr>Presentación de PowerPoint</vt:lpstr>
      <vt:lpstr>Presentación de PowerPoint</vt:lpstr>
      <vt:lpstr>A nivel total hay casi una distribución de 50/50 de bajas voluntarias e involuntarias.  Sin embargo si quitamos retail, podemos observar que las BU´s tienes comportamientos diferentes</vt:lpstr>
      <vt:lpstr>Observando toda la población, es 50/50 el número de bajas voluntarias que involuntarias. Con el filtro de SCH, hay mayor número de bajas involuntarias.</vt:lpstr>
      <vt:lpstr>Presentación de PowerPoint</vt:lpstr>
      <vt:lpstr>Toda la muestra (ICA +SCH): Índice de rotación x semana: Hicimos una predicción de tiempo, separando la variabilidad para determinar tendencia y poder predecir. Índice de rotación ajustado por variabilidad:</vt:lpstr>
      <vt:lpstr>Aislamos los datos de SCH para ver si hay un comportamiento diferente.  Índice de rotación ajustado por variabilidad:</vt:lpstr>
      <vt:lpstr>Presentación de PowerPoint</vt:lpstr>
      <vt:lpstr>Presentación de PowerPoint</vt:lpstr>
      <vt:lpstr>Pero, ¿qué causa el comportamiento de rotación y permanencia? Este comportamiento es predecible.  Usando un algoritmo UMAP, podemos observar 6 clústers. Es decir que sí podemos predecir las bajas.</vt:lpstr>
      <vt:lpstr>¿Cuáles son las variables que dividen los clúster de bajas?  Razones de rotación: #1 mientras menor antigüedad tienen, más probable es que se desvinculen. N= muestra total</vt:lpstr>
      <vt:lpstr>Variables que dividen clústers de bajas sólo SCH Se valida AntDay combinado con el sueldo Base Mensual</vt:lpstr>
      <vt:lpstr>Presentación de PowerPoint</vt:lpstr>
      <vt:lpstr>Si bien la antigüedad predice rotación en toda la empresa, no es la misma en cada marca: n= toda la muestra</vt:lpstr>
      <vt:lpstr>Si bien la antigüedad predice rotación en toda la empresa, no es la misma en cada marca:  n= SCH</vt:lpstr>
      <vt:lpstr>La antigüedad también predice rotación por motivo de baja (voluntarios) n= toda la muestra</vt:lpstr>
      <vt:lpstr>La antigüedad también predice rotación por motivo de baja (involuntarios) n= toda la muestra</vt:lpstr>
      <vt:lpstr>La antigüedad también predice rotación por motivo de baja (voluntarios) n= SCH</vt:lpstr>
      <vt:lpstr>La antigüedad también predice rotación por motivo de baja (involuntarios) n= SCH</vt:lpstr>
      <vt:lpstr>Bajas por área: retail es la más grande Si bien la no renovación de contrato es muy clara, quizás se explica por abandono o por incumplimiento de normas. N= toda la muestra (ICA + SCH) </vt:lpstr>
      <vt:lpstr>Presentación de PowerPoint</vt:lpstr>
      <vt:lpstr>Si aislamos a retail, mejores ingresos y falta de desarrollo son los motivos más grandes de bajas.. N= toda la muestra (menos retail (ICA + SCH)) </vt:lpstr>
      <vt:lpstr>Rotación por marca toda la muestra (ICA + SCH):</vt:lpstr>
      <vt:lpstr>Rotación por marca SCH: Incumplimiento de normas, mejores ingresos, falta de probidad comprobada y falta de desarrollo.</vt:lpstr>
      <vt:lpstr>Activos</vt:lpstr>
      <vt:lpstr>También usamos el algoritmo UMAP para predecir la población de activos. En este caso encontramos 3 clústers. </vt:lpstr>
      <vt:lpstr>¿Cuáles son las variables que dividen los clúster de activos? Razones de permanencia: #1 el jefe inmediato. N= toda la muestra (ICA + SCH)</vt:lpstr>
      <vt:lpstr>¿Cuáles son las variables que dividen los clúster de activos? Razones de permanencia: #1 el jefe inmediato. N= SCH</vt:lpstr>
      <vt:lpstr>¿Cuáles son las variables que dividen los clúster de activos? Razones de permanencia: #1 el jefe inmediato. N= eCommerce</vt:lpstr>
      <vt:lpstr>Los Z y millenials son los que más se quedan activos en la empresa. Insight: es un éxito de la empresa atraer a estas generaciones. Pero también son los de mas bajas. Seguramente son la población más grande y por lo tanto donde debe ponerse el foco estratégico.</vt:lpstr>
      <vt:lpstr>Encuesta Talento</vt:lpstr>
      <vt:lpstr>Lo primero que hicimos fue entender bien las preguntas que componen la encuesta y si hay coincidencia entre los participantes: parece paradójico el resultado de estas 2 preguntas:</vt:lpstr>
      <vt:lpstr>Con el objetivo de poder sugerir insights accionables, quisimos descubrir cuáles variables impactan el modelo.  Hay 2 segmentos que pueden predecir (92% de validez) la encuesta de talento:</vt:lpstr>
      <vt:lpstr>¿Cuáles variables dividen la encuesta? Las acciones que tomemos para impactar el nivel de satisfacción de trabajar en Grupo AXO, mueve el resto de los resultados de la encuesta.  La variable “el genuino interés en el balance de vida de los trabajadores” es más específico.</vt:lpstr>
      <vt:lpstr>Aislando corporativo se mantienen los 2 clústers, en este caso se entrelapan las preguntas “me siento orgulloso…” con “en general estoy satisfecho…” como predictivas</vt:lpstr>
      <vt:lpstr>¿Qué sube y qué baja la satisfacción de trabajar en Grupo AXO?</vt:lpstr>
      <vt:lpstr>¿Qué sube y qué baja la satisfacción de trabajar en el corporativo:</vt:lpstr>
      <vt:lpstr>Presentación de PowerPoint</vt:lpstr>
      <vt:lpstr>Presentación de PowerPoint</vt:lpstr>
      <vt:lpstr>Presentación de PowerPoint</vt:lpstr>
      <vt:lpstr>Presentación de PowerPoint</vt:lpstr>
      <vt:lpstr>Conclusiones</vt:lpstr>
      <vt:lpstr>Climate vs. weather</vt:lpstr>
      <vt:lpstr>Anexos</vt:lpstr>
      <vt:lpstr>Según la antigüedad, hay diferentes patrones de desvinculación.</vt:lpstr>
      <vt:lpstr>Las bajas voluntarias e involuntarias son muy parecidas en cantidad y también se predicen por antigüedad, y la mayoría suceden en el primer año de trabajo.</vt:lpstr>
      <vt:lpstr>Presentación de PowerPoint</vt:lpstr>
      <vt:lpstr>Presentación de PowerPoint</vt:lpstr>
      <vt:lpstr>Presentación de PowerPoint</vt:lpstr>
      <vt:lpstr>La fórmula para incrementar la satisfacción de trabajar en Grupo AXO: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Yoel Kluk</dc:creator>
  <cp:lastModifiedBy>Yoel Kluk</cp:lastModifiedBy>
  <cp:revision>213</cp:revision>
  <dcterms:created xsi:type="dcterms:W3CDTF">2021-04-02T05:46:31Z</dcterms:created>
  <dcterms:modified xsi:type="dcterms:W3CDTF">2021-04-19T12:42:22Z</dcterms:modified>
</cp:coreProperties>
</file>